
<file path=[Content_Types].xml><?xml version="1.0" encoding="utf-8"?>
<Types xmlns="http://schemas.openxmlformats.org/package/2006/content-types">
  <Default Extension="png" ContentType="image/png"/>
  <Default Extension="bin" ContentType="audio/unknown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5"/>
  </p:notesMasterIdLst>
  <p:handoutMasterIdLst>
    <p:handoutMasterId r:id="rId26"/>
  </p:handoutMasterIdLst>
  <p:sldIdLst>
    <p:sldId id="256" r:id="rId2"/>
    <p:sldId id="382" r:id="rId3"/>
    <p:sldId id="257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9" r:id="rId12"/>
    <p:sldId id="270" r:id="rId13"/>
    <p:sldId id="271" r:id="rId14"/>
    <p:sldId id="272" r:id="rId15"/>
    <p:sldId id="283" r:id="rId16"/>
    <p:sldId id="285" r:id="rId17"/>
    <p:sldId id="286" r:id="rId18"/>
    <p:sldId id="287" r:id="rId19"/>
    <p:sldId id="289" r:id="rId20"/>
    <p:sldId id="302" r:id="rId21"/>
    <p:sldId id="346" r:id="rId22"/>
    <p:sldId id="380" r:id="rId23"/>
    <p:sldId id="384" r:id="rId24"/>
  </p:sldIdLst>
  <p:sldSz cx="9144000" cy="6858000" type="screen4x3"/>
  <p:notesSz cx="6669088" cy="99266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0606"/>
    <a:srgbClr val="6633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Açık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7426" autoAdjust="0"/>
    <p:restoredTop sz="94660"/>
  </p:normalViewPr>
  <p:slideViewPr>
    <p:cSldViewPr>
      <p:cViewPr>
        <p:scale>
          <a:sx n="66" d="100"/>
          <a:sy n="66" d="100"/>
        </p:scale>
        <p:origin x="-1272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6B2D68-3297-4DD0-BCCD-EF6417160332}" type="datetimeFigureOut">
              <a:rPr lang="tr-TR" smtClean="0"/>
              <a:pPr/>
              <a:t>5.01.2022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EF0D35-02EE-4446-BC00-7C61CE37B81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69404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466D38-C094-4894-A369-328464BC5703}" type="datetimeFigureOut">
              <a:rPr lang="tr-TR" smtClean="0"/>
              <a:pPr/>
              <a:t>5.01.2022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EEDB9A-42B3-4968-9E3E-58089D1A422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9319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EDB9A-42B3-4968-9E3E-58089D1A4229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EDB9A-42B3-4968-9E3E-58089D1A4229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5EBC15-FB99-4720-9FA8-9549DE1C0B17}" type="datetime1">
              <a:rPr lang="tr-TR" smtClean="0"/>
              <a:pPr/>
              <a:t>5.01.2022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942CCA-7AA8-488D-BA4F-C7D4C8AAA2B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advTm="1000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D373F4-BBE4-496D-B17B-DD9E3816B0DC}" type="datetime1">
              <a:rPr lang="tr-TR" smtClean="0"/>
              <a:pPr/>
              <a:t>5.01.2022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942CCA-7AA8-488D-BA4F-C7D4C8AAA2B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advTm="1000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4AAD55-F3AD-43FE-AEDB-CE67DAD21792}" type="datetime1">
              <a:rPr lang="tr-TR" smtClean="0"/>
              <a:pPr/>
              <a:t>5.01.2022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942CCA-7AA8-488D-BA4F-C7D4C8AAA2B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advTm="1000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A0A7B5-BA9E-418C-887D-C561E318FF30}" type="datetime1">
              <a:rPr lang="tr-TR" smtClean="0"/>
              <a:pPr/>
              <a:t>5.01.2022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942CCA-7AA8-488D-BA4F-C7D4C8AAA2B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advTm="1000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B08F69-3069-4F8A-B4C1-722565AA051F}" type="datetime1">
              <a:rPr lang="tr-TR" smtClean="0"/>
              <a:pPr/>
              <a:t>5.01.2022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942CCA-7AA8-488D-BA4F-C7D4C8AAA2B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advTm="1000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CA7AA2-EC24-4A73-9E13-276CBC884F74}" type="datetime1">
              <a:rPr lang="tr-TR" smtClean="0"/>
              <a:pPr/>
              <a:t>5.01.2022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942CCA-7AA8-488D-BA4F-C7D4C8AAA2B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advTm="1000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277D5B-D03D-4AF3-B6EA-2F2A437F46EB}" type="datetime1">
              <a:rPr lang="tr-TR" smtClean="0"/>
              <a:pPr/>
              <a:t>5.01.2022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942CCA-7AA8-488D-BA4F-C7D4C8AAA2B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advTm="1000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EA0CA2-B0FA-4842-8D20-77EF348D9B34}" type="datetime1">
              <a:rPr lang="tr-TR" smtClean="0"/>
              <a:pPr/>
              <a:t>5.01.2022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942CCA-7AA8-488D-BA4F-C7D4C8AAA2B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advTm="1000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67EE67-31A4-46F1-8A6C-54C7B33AEF1E}" type="datetime1">
              <a:rPr lang="tr-TR" smtClean="0"/>
              <a:pPr/>
              <a:t>5.01.2022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942CCA-7AA8-488D-BA4F-C7D4C8AAA2B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advTm="1000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41FA72-43AF-4653-A1F3-336A361DDCEB}" type="datetime1">
              <a:rPr lang="tr-TR" smtClean="0"/>
              <a:pPr/>
              <a:t>5.01.2022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942CCA-7AA8-488D-BA4F-C7D4C8AAA2B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advTm="1000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64B8CC-D481-4F40-8580-FB7D2678E43A}" type="datetime1">
              <a:rPr lang="tr-TR" smtClean="0"/>
              <a:pPr/>
              <a:t>5.01.2022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942CCA-7AA8-488D-BA4F-C7D4C8AAA2B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  <p:transition advTm="1000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F44778A-81E8-4633-8676-109AE064E446}" type="datetime1">
              <a:rPr lang="tr-TR" smtClean="0"/>
              <a:pPr/>
              <a:t>5.01.2022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7942CCA-7AA8-488D-BA4F-C7D4C8AAA2B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 advTm="1000">
    <p:wedge/>
  </p:transition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file:///C:\Documents%20and%20Settings\User\Desktop\bilgiyarismamusic.wma" TargetMode="External"/><Relationship Id="rId7" Type="http://schemas.openxmlformats.org/officeDocument/2006/relationships/image" Target="../media/image4.png"/><Relationship Id="rId2" Type="http://schemas.openxmlformats.org/officeDocument/2006/relationships/audio" Target="../media/audio2.bin"/><Relationship Id="rId1" Type="http://schemas.openxmlformats.org/officeDocument/2006/relationships/audio" Target="../media/audio1.bin"/><Relationship Id="rId6" Type="http://schemas.openxmlformats.org/officeDocument/2006/relationships/slide" Target="slide22.xml"/><Relationship Id="rId5" Type="http://schemas.openxmlformats.org/officeDocument/2006/relationships/audio" Target="../media/audio3.bin"/><Relationship Id="rId4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file:///C:\Documents%20and%20Settings\User\Desktop\bilgiyarismamusic.wma" TargetMode="External"/><Relationship Id="rId2" Type="http://schemas.openxmlformats.org/officeDocument/2006/relationships/audio" Target="../media/audio2.bin"/><Relationship Id="rId1" Type="http://schemas.openxmlformats.org/officeDocument/2006/relationships/audio" Target="../media/audio1.bin"/><Relationship Id="rId5" Type="http://schemas.openxmlformats.org/officeDocument/2006/relationships/image" Target="../media/image4.png"/><Relationship Id="rId4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file:///C:\Documents%20and%20Settings\User\Desktop\bilgiyarismamusic.wma" TargetMode="External"/><Relationship Id="rId7" Type="http://schemas.openxmlformats.org/officeDocument/2006/relationships/image" Target="../media/image4.png"/><Relationship Id="rId2" Type="http://schemas.openxmlformats.org/officeDocument/2006/relationships/audio" Target="../media/audio2.bin"/><Relationship Id="rId1" Type="http://schemas.openxmlformats.org/officeDocument/2006/relationships/audio" Target="../media/audio1.bin"/><Relationship Id="rId6" Type="http://schemas.openxmlformats.org/officeDocument/2006/relationships/slide" Target="slide22.xml"/><Relationship Id="rId5" Type="http://schemas.openxmlformats.org/officeDocument/2006/relationships/audio" Target="../media/audio3.bin"/><Relationship Id="rId4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image" Target="../media/image4.png"/><Relationship Id="rId3" Type="http://schemas.openxmlformats.org/officeDocument/2006/relationships/audio" Target="file:///C:\Documents%20and%20Settings\User\Desktop\bilgiyarismamusic.wma" TargetMode="External"/><Relationship Id="rId7" Type="http://schemas.openxmlformats.org/officeDocument/2006/relationships/image" Target="../media/image11.wmf"/><Relationship Id="rId12" Type="http://schemas.openxmlformats.org/officeDocument/2006/relationships/image" Target="../media/image16.wmf"/><Relationship Id="rId2" Type="http://schemas.openxmlformats.org/officeDocument/2006/relationships/audio" Target="../media/audio2.bin"/><Relationship Id="rId1" Type="http://schemas.openxmlformats.org/officeDocument/2006/relationships/audio" Target="../media/audio1.bin"/><Relationship Id="rId6" Type="http://schemas.openxmlformats.org/officeDocument/2006/relationships/image" Target="../media/image10.wmf"/><Relationship Id="rId11" Type="http://schemas.openxmlformats.org/officeDocument/2006/relationships/image" Target="../media/image15.wmf"/><Relationship Id="rId5" Type="http://schemas.openxmlformats.org/officeDocument/2006/relationships/image" Target="../media/image9.wmf"/><Relationship Id="rId10" Type="http://schemas.openxmlformats.org/officeDocument/2006/relationships/image" Target="../media/image14.wmf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13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slide" Target="slide22.xml"/><Relationship Id="rId3" Type="http://schemas.openxmlformats.org/officeDocument/2006/relationships/audio" Target="file:///C:\Documents%20and%20Settings\User\Desktop\bilgiyarismamusic.wma" TargetMode="External"/><Relationship Id="rId7" Type="http://schemas.openxmlformats.org/officeDocument/2006/relationships/image" Target="../media/image16.wmf"/><Relationship Id="rId12" Type="http://schemas.openxmlformats.org/officeDocument/2006/relationships/audio" Target="../media/audio3.bin"/><Relationship Id="rId2" Type="http://schemas.openxmlformats.org/officeDocument/2006/relationships/audio" Target="../media/audio2.bin"/><Relationship Id="rId1" Type="http://schemas.openxmlformats.org/officeDocument/2006/relationships/audio" Target="../media/audio1.bin"/><Relationship Id="rId6" Type="http://schemas.openxmlformats.org/officeDocument/2006/relationships/image" Target="../media/image12.wmf"/><Relationship Id="rId11" Type="http://schemas.openxmlformats.org/officeDocument/2006/relationships/image" Target="../media/image11.wmf"/><Relationship Id="rId5" Type="http://schemas.openxmlformats.org/officeDocument/2006/relationships/image" Target="../media/image10.wmf"/><Relationship Id="rId10" Type="http://schemas.openxmlformats.org/officeDocument/2006/relationships/image" Target="../media/image15.wmf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14.wmf"/><Relationship Id="rId1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3" Type="http://schemas.openxmlformats.org/officeDocument/2006/relationships/audio" Target="file:///C:\Documents%20and%20Settings\User\Desktop\bilgiyarismamusic.wma" TargetMode="External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audio" Target="../media/audio2.bin"/><Relationship Id="rId16" Type="http://schemas.openxmlformats.org/officeDocument/2006/relationships/image" Target="../media/image4.png"/><Relationship Id="rId1" Type="http://schemas.openxmlformats.org/officeDocument/2006/relationships/audio" Target="../media/audio1.bin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5" Type="http://schemas.openxmlformats.org/officeDocument/2006/relationships/slide" Target="slide22.xml"/><Relationship Id="rId10" Type="http://schemas.openxmlformats.org/officeDocument/2006/relationships/image" Target="../media/image22.png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21.png"/><Relationship Id="rId14" Type="http://schemas.openxmlformats.org/officeDocument/2006/relationships/audio" Target="../media/audio3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png"/><Relationship Id="rId3" Type="http://schemas.openxmlformats.org/officeDocument/2006/relationships/audio" Target="file:///C:\Documents%20and%20Settings\User\Desktop\bilgiyarismamusic.wma" TargetMode="External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2" Type="http://schemas.openxmlformats.org/officeDocument/2006/relationships/audio" Target="../media/audio2.bin"/><Relationship Id="rId16" Type="http://schemas.openxmlformats.org/officeDocument/2006/relationships/image" Target="../media/image4.png"/><Relationship Id="rId1" Type="http://schemas.openxmlformats.org/officeDocument/2006/relationships/audio" Target="../media/audio1.bin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5" Type="http://schemas.openxmlformats.org/officeDocument/2006/relationships/slide" Target="slide22.xml"/><Relationship Id="rId10" Type="http://schemas.openxmlformats.org/officeDocument/2006/relationships/image" Target="../media/image31.png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30.png"/><Relationship Id="rId14" Type="http://schemas.openxmlformats.org/officeDocument/2006/relationships/audio" Target="../media/audio3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audio" Target="../media/audio3.bin"/><Relationship Id="rId3" Type="http://schemas.openxmlformats.org/officeDocument/2006/relationships/audio" Target="file:///C:\Documents%20and%20Settings\User\Desktop\bilgiyarismamusic.wma" TargetMode="External"/><Relationship Id="rId7" Type="http://schemas.openxmlformats.org/officeDocument/2006/relationships/image" Target="../media/image37.wmf"/><Relationship Id="rId2" Type="http://schemas.openxmlformats.org/officeDocument/2006/relationships/audio" Target="../media/audio2.bin"/><Relationship Id="rId1" Type="http://schemas.openxmlformats.org/officeDocument/2006/relationships/audio" Target="../media/audio1.bin"/><Relationship Id="rId6" Type="http://schemas.openxmlformats.org/officeDocument/2006/relationships/image" Target="../media/image36.wmf"/><Relationship Id="rId5" Type="http://schemas.openxmlformats.org/officeDocument/2006/relationships/image" Target="../media/image35.png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1.xml"/><Relationship Id="rId9" Type="http://schemas.openxmlformats.org/officeDocument/2006/relationships/slide" Target="slide2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file:///C:\Documents%20and%20Settings\User\Desktop\bilgiyarismamusic.wma" TargetMode="External"/><Relationship Id="rId7" Type="http://schemas.openxmlformats.org/officeDocument/2006/relationships/image" Target="../media/image4.png"/><Relationship Id="rId2" Type="http://schemas.openxmlformats.org/officeDocument/2006/relationships/audio" Target="../media/audio2.bin"/><Relationship Id="rId1" Type="http://schemas.openxmlformats.org/officeDocument/2006/relationships/audio" Target="../media/audio1.bin"/><Relationship Id="rId6" Type="http://schemas.openxmlformats.org/officeDocument/2006/relationships/slide" Target="slide22.xml"/><Relationship Id="rId5" Type="http://schemas.openxmlformats.org/officeDocument/2006/relationships/audio" Target="../media/audio3.bin"/><Relationship Id="rId4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46.png"/><Relationship Id="rId3" Type="http://schemas.openxmlformats.org/officeDocument/2006/relationships/audio" Target="file:///C:\Documents%20and%20Settings\User\Desktop\bilgiyarismamusic.wma" TargetMode="External"/><Relationship Id="rId7" Type="http://schemas.openxmlformats.org/officeDocument/2006/relationships/image" Target="../media/image40.png"/><Relationship Id="rId12" Type="http://schemas.openxmlformats.org/officeDocument/2006/relationships/image" Target="../media/image45.png"/><Relationship Id="rId17" Type="http://schemas.openxmlformats.org/officeDocument/2006/relationships/image" Target="../media/image4.png"/><Relationship Id="rId2" Type="http://schemas.openxmlformats.org/officeDocument/2006/relationships/audio" Target="../media/audio2.bin"/><Relationship Id="rId16" Type="http://schemas.openxmlformats.org/officeDocument/2006/relationships/slide" Target="slide22.xml"/><Relationship Id="rId1" Type="http://schemas.openxmlformats.org/officeDocument/2006/relationships/audio" Target="../media/audio1.bin"/><Relationship Id="rId6" Type="http://schemas.openxmlformats.org/officeDocument/2006/relationships/image" Target="../media/image39.png"/><Relationship Id="rId11" Type="http://schemas.openxmlformats.org/officeDocument/2006/relationships/image" Target="../media/image44.png"/><Relationship Id="rId5" Type="http://schemas.openxmlformats.org/officeDocument/2006/relationships/image" Target="../media/image38.png"/><Relationship Id="rId15" Type="http://schemas.openxmlformats.org/officeDocument/2006/relationships/audio" Target="../media/audio3.bin"/><Relationship Id="rId10" Type="http://schemas.openxmlformats.org/officeDocument/2006/relationships/image" Target="../media/image43.png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42.png"/><Relationship Id="rId14" Type="http://schemas.openxmlformats.org/officeDocument/2006/relationships/image" Target="../media/image4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wmf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13" Type="http://schemas.openxmlformats.org/officeDocument/2006/relationships/image" Target="../media/image56.png"/><Relationship Id="rId18" Type="http://schemas.openxmlformats.org/officeDocument/2006/relationships/slide" Target="slide22.xml"/><Relationship Id="rId3" Type="http://schemas.openxmlformats.org/officeDocument/2006/relationships/audio" Target="file:///C:\Documents%20and%20Settings\User\Desktop\bilgiyarismamusic.wma" TargetMode="External"/><Relationship Id="rId7" Type="http://schemas.openxmlformats.org/officeDocument/2006/relationships/image" Target="../media/image50.png"/><Relationship Id="rId12" Type="http://schemas.openxmlformats.org/officeDocument/2006/relationships/image" Target="../media/image55.png"/><Relationship Id="rId17" Type="http://schemas.openxmlformats.org/officeDocument/2006/relationships/audio" Target="../media/audio3.bin"/><Relationship Id="rId2" Type="http://schemas.openxmlformats.org/officeDocument/2006/relationships/audio" Target="../media/audio2.bin"/><Relationship Id="rId16" Type="http://schemas.openxmlformats.org/officeDocument/2006/relationships/image" Target="../media/image59.png"/><Relationship Id="rId1" Type="http://schemas.openxmlformats.org/officeDocument/2006/relationships/audio" Target="../media/audio1.bin"/><Relationship Id="rId6" Type="http://schemas.openxmlformats.org/officeDocument/2006/relationships/image" Target="../media/image49.png"/><Relationship Id="rId11" Type="http://schemas.openxmlformats.org/officeDocument/2006/relationships/image" Target="../media/image54.png"/><Relationship Id="rId5" Type="http://schemas.openxmlformats.org/officeDocument/2006/relationships/image" Target="../media/image48.png"/><Relationship Id="rId15" Type="http://schemas.openxmlformats.org/officeDocument/2006/relationships/image" Target="../media/image58.png"/><Relationship Id="rId10" Type="http://schemas.openxmlformats.org/officeDocument/2006/relationships/image" Target="../media/image53.png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52.png"/><Relationship Id="rId14" Type="http://schemas.openxmlformats.org/officeDocument/2006/relationships/image" Target="../media/image57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13" Type="http://schemas.openxmlformats.org/officeDocument/2006/relationships/slide" Target="slide22.xml"/><Relationship Id="rId3" Type="http://schemas.openxmlformats.org/officeDocument/2006/relationships/audio" Target="file:///C:\Documents%20and%20Settings\User\Desktop\bilgiyarismamusic.wma" TargetMode="External"/><Relationship Id="rId7" Type="http://schemas.openxmlformats.org/officeDocument/2006/relationships/image" Target="../media/image62.jpeg"/><Relationship Id="rId12" Type="http://schemas.openxmlformats.org/officeDocument/2006/relationships/audio" Target="../media/audio3.bin"/><Relationship Id="rId2" Type="http://schemas.openxmlformats.org/officeDocument/2006/relationships/audio" Target="../media/audio2.bin"/><Relationship Id="rId1" Type="http://schemas.openxmlformats.org/officeDocument/2006/relationships/audio" Target="../media/audio1.bin"/><Relationship Id="rId6" Type="http://schemas.openxmlformats.org/officeDocument/2006/relationships/image" Target="../media/image61.jpeg"/><Relationship Id="rId11" Type="http://schemas.openxmlformats.org/officeDocument/2006/relationships/image" Target="../media/image66.jpeg"/><Relationship Id="rId5" Type="http://schemas.openxmlformats.org/officeDocument/2006/relationships/image" Target="../media/image60.jpeg"/><Relationship Id="rId10" Type="http://schemas.openxmlformats.org/officeDocument/2006/relationships/image" Target="../media/image65.jpeg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64.jpeg"/><Relationship Id="rId1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file:///C:\Documents%20and%20Settings\User\Desktop\bilgiyarismamusic.wma" TargetMode="External"/><Relationship Id="rId2" Type="http://schemas.openxmlformats.org/officeDocument/2006/relationships/audio" Target="../media/audio2.bin"/><Relationship Id="rId1" Type="http://schemas.openxmlformats.org/officeDocument/2006/relationships/audio" Target="../media/audio1.bin"/><Relationship Id="rId5" Type="http://schemas.openxmlformats.org/officeDocument/2006/relationships/image" Target="../media/image4.png"/><Relationship Id="rId4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file:///C:\Documents%20and%20Settings\User\Desktop\bilgiyarismamusic.wma" TargetMode="External"/><Relationship Id="rId7" Type="http://schemas.openxmlformats.org/officeDocument/2006/relationships/image" Target="../media/image4.png"/><Relationship Id="rId2" Type="http://schemas.openxmlformats.org/officeDocument/2006/relationships/audio" Target="../media/audio2.bin"/><Relationship Id="rId1" Type="http://schemas.openxmlformats.org/officeDocument/2006/relationships/audio" Target="../media/audio1.bin"/><Relationship Id="rId6" Type="http://schemas.openxmlformats.org/officeDocument/2006/relationships/audio" Target="../media/audio3.bin"/><Relationship Id="rId5" Type="http://schemas.openxmlformats.org/officeDocument/2006/relationships/slide" Target="slide22.xml"/><Relationship Id="rId4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file:///C:\Documents%20and%20Settings\User\Desktop\bilgiyarismamusic.wma" TargetMode="External"/><Relationship Id="rId2" Type="http://schemas.openxmlformats.org/officeDocument/2006/relationships/audio" Target="../media/audio2.bin"/><Relationship Id="rId1" Type="http://schemas.openxmlformats.org/officeDocument/2006/relationships/audio" Target="../media/audio1.bin"/><Relationship Id="rId5" Type="http://schemas.openxmlformats.org/officeDocument/2006/relationships/image" Target="../media/image4.png"/><Relationship Id="rId4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file:///C:\Documents%20and%20Settings\User\Desktop\bilgiyarismamusic.wma" TargetMode="External"/><Relationship Id="rId7" Type="http://schemas.openxmlformats.org/officeDocument/2006/relationships/image" Target="../media/image4.png"/><Relationship Id="rId2" Type="http://schemas.openxmlformats.org/officeDocument/2006/relationships/audio" Target="../media/audio2.bin"/><Relationship Id="rId1" Type="http://schemas.openxmlformats.org/officeDocument/2006/relationships/audio" Target="../media/audio1.bin"/><Relationship Id="rId6" Type="http://schemas.openxmlformats.org/officeDocument/2006/relationships/audio" Target="../media/audio3.bin"/><Relationship Id="rId5" Type="http://schemas.openxmlformats.org/officeDocument/2006/relationships/slide" Target="slide22.xml"/><Relationship Id="rId4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audio" Target="file:///C:\Documents%20and%20Settings\User\Desktop\bilgiyarismamusic.wma" TargetMode="External"/><Relationship Id="rId7" Type="http://schemas.openxmlformats.org/officeDocument/2006/relationships/image" Target="../media/image7.wmf"/><Relationship Id="rId2" Type="http://schemas.openxmlformats.org/officeDocument/2006/relationships/audio" Target="../media/audio2.bin"/><Relationship Id="rId1" Type="http://schemas.openxmlformats.org/officeDocument/2006/relationships/audio" Target="../media/audio1.bin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audio" Target="file:///C:\Documents%20and%20Settings\User\Desktop\bilgiyarismamusic.wma" TargetMode="External"/><Relationship Id="rId7" Type="http://schemas.openxmlformats.org/officeDocument/2006/relationships/image" Target="../media/image7.wmf"/><Relationship Id="rId2" Type="http://schemas.openxmlformats.org/officeDocument/2006/relationships/audio" Target="../media/audio2.bin"/><Relationship Id="rId1" Type="http://schemas.openxmlformats.org/officeDocument/2006/relationships/audio" Target="../media/audio1.bin"/><Relationship Id="rId6" Type="http://schemas.openxmlformats.org/officeDocument/2006/relationships/image" Target="../media/image8.wmf"/><Relationship Id="rId11" Type="http://schemas.openxmlformats.org/officeDocument/2006/relationships/image" Target="../media/image4.png"/><Relationship Id="rId5" Type="http://schemas.openxmlformats.org/officeDocument/2006/relationships/image" Target="../media/image5.wmf"/><Relationship Id="rId10" Type="http://schemas.openxmlformats.org/officeDocument/2006/relationships/audio" Target="../media/audio3.bin"/><Relationship Id="rId4" Type="http://schemas.openxmlformats.org/officeDocument/2006/relationships/slideLayout" Target="../slideLayouts/slideLayout1.xml"/><Relationship Id="rId9" Type="http://schemas.openxmlformats.org/officeDocument/2006/relationships/slide" Target="slide2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file:///C:\Documents%20and%20Settings\User\Desktop\bilgiyarismamusic.wma" TargetMode="External"/><Relationship Id="rId2" Type="http://schemas.openxmlformats.org/officeDocument/2006/relationships/audio" Target="../media/audio2.bin"/><Relationship Id="rId1" Type="http://schemas.openxmlformats.org/officeDocument/2006/relationships/audio" Target="../media/audio1.bin"/><Relationship Id="rId5" Type="http://schemas.openxmlformats.org/officeDocument/2006/relationships/image" Target="../media/image4.png"/><Relationship Id="rId4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70"/>
          <p:cNvSpPr txBox="1">
            <a:spLocks noChangeArrowheads="1"/>
          </p:cNvSpPr>
          <p:nvPr/>
        </p:nvSpPr>
        <p:spPr bwMode="auto">
          <a:xfrm>
            <a:off x="5357818" y="4572008"/>
            <a:ext cx="64294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endParaRPr lang="tr-TR" sz="4000" dirty="0">
              <a:latin typeface="Bernard MT Condensed" pitchFamily="18" charset="0"/>
            </a:endParaRPr>
          </a:p>
        </p:txBody>
      </p:sp>
      <p:sp>
        <p:nvSpPr>
          <p:cNvPr id="4" name="4 Dikdörtgen"/>
          <p:cNvSpPr/>
          <p:nvPr/>
        </p:nvSpPr>
        <p:spPr>
          <a:xfrm>
            <a:off x="571472" y="571480"/>
            <a:ext cx="8215370" cy="535531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endParaRPr lang="tr-TR" sz="5400" baseline="30000" dirty="0" smtClean="0"/>
          </a:p>
          <a:p>
            <a:pPr algn="ctr">
              <a:lnSpc>
                <a:spcPct val="150000"/>
              </a:lnSpc>
            </a:pPr>
            <a:r>
              <a:rPr lang="tr-TR" sz="3200" baseline="30000" dirty="0" smtClean="0"/>
              <a:t>BİREYSEL YETENEKLERİ GELİŞTİRME </a:t>
            </a:r>
          </a:p>
          <a:p>
            <a:pPr algn="ctr">
              <a:lnSpc>
                <a:spcPct val="150000"/>
              </a:lnSpc>
            </a:pPr>
            <a:r>
              <a:rPr lang="tr-TR" sz="3200" baseline="30000" dirty="0" smtClean="0"/>
              <a:t>DÜŞÜNME BECERİLERİ KAZANMA GÖRSEL HAFIZAYI GÜÇLENDİRME</a:t>
            </a:r>
          </a:p>
          <a:p>
            <a:pPr algn="ctr">
              <a:lnSpc>
                <a:spcPct val="150000"/>
              </a:lnSpc>
            </a:pPr>
            <a:endParaRPr lang="tr-TR" sz="3200" dirty="0" smtClean="0">
              <a:solidFill>
                <a:srgbClr val="FF0000"/>
              </a:solidFill>
            </a:endParaRPr>
          </a:p>
          <a:p>
            <a:pPr algn="ctr">
              <a:lnSpc>
                <a:spcPct val="150000"/>
              </a:lnSpc>
            </a:pPr>
            <a:endParaRPr lang="tr-TR" sz="3200" dirty="0">
              <a:solidFill>
                <a:srgbClr val="FF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tr-TR" sz="3200" dirty="0" smtClean="0">
                <a:solidFill>
                  <a:srgbClr val="FF0000"/>
                </a:solidFill>
              </a:rPr>
              <a:t>BİLSEM ÖN DEĞERLENDİRME </a:t>
            </a:r>
          </a:p>
          <a:p>
            <a:pPr algn="ctr">
              <a:lnSpc>
                <a:spcPct val="150000"/>
              </a:lnSpc>
            </a:pPr>
            <a:endParaRPr lang="tr-TR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1000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Tablo"/>
          <p:cNvGraphicFramePr>
            <a:graphicFrameLocks noGrp="1"/>
          </p:cNvGraphicFramePr>
          <p:nvPr/>
        </p:nvGraphicFramePr>
        <p:xfrm>
          <a:off x="2500298" y="571480"/>
          <a:ext cx="3357584" cy="1188720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3357584"/>
              </a:tblGrid>
              <a:tr h="928694">
                <a:tc>
                  <a:txBody>
                    <a:bodyPr/>
                    <a:lstStyle/>
                    <a:p>
                      <a:pPr algn="ctr"/>
                      <a:r>
                        <a:rPr lang="tr-TR" sz="72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tr-TR" sz="7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26 Tablo"/>
          <p:cNvGraphicFramePr>
            <a:graphicFrameLocks noGrp="1"/>
          </p:cNvGraphicFramePr>
          <p:nvPr/>
        </p:nvGraphicFramePr>
        <p:xfrm>
          <a:off x="357158" y="2500306"/>
          <a:ext cx="3834530" cy="1310640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766906"/>
                <a:gridCol w="766906"/>
                <a:gridCol w="766906"/>
                <a:gridCol w="766906"/>
                <a:gridCol w="766906"/>
              </a:tblGrid>
              <a:tr h="867395">
                <a:tc>
                  <a:txBody>
                    <a:bodyPr/>
                    <a:lstStyle/>
                    <a:p>
                      <a:pPr algn="ctr"/>
                      <a:endParaRPr lang="tr-TR" sz="80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0" dirty="0" smtClean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8" name="27 L-Şekli"/>
          <p:cNvSpPr/>
          <p:nvPr/>
        </p:nvSpPr>
        <p:spPr>
          <a:xfrm>
            <a:off x="3643306" y="2786058"/>
            <a:ext cx="500066" cy="71438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9" name="28 Sol Sağ Ok"/>
          <p:cNvSpPr/>
          <p:nvPr/>
        </p:nvSpPr>
        <p:spPr>
          <a:xfrm>
            <a:off x="1214414" y="2928934"/>
            <a:ext cx="642942" cy="35719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1" name="30 Bükülü Ok"/>
          <p:cNvSpPr/>
          <p:nvPr/>
        </p:nvSpPr>
        <p:spPr>
          <a:xfrm>
            <a:off x="2857488" y="2643182"/>
            <a:ext cx="428628" cy="92869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51" name="50 U Dönüş Oku"/>
          <p:cNvSpPr/>
          <p:nvPr/>
        </p:nvSpPr>
        <p:spPr>
          <a:xfrm>
            <a:off x="2071670" y="2643182"/>
            <a:ext cx="500066" cy="92869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52" name="51 Sol Yukarı Ok"/>
          <p:cNvSpPr/>
          <p:nvPr/>
        </p:nvSpPr>
        <p:spPr>
          <a:xfrm>
            <a:off x="428596" y="2643182"/>
            <a:ext cx="571504" cy="92869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graphicFrame>
        <p:nvGraphicFramePr>
          <p:cNvPr id="53" name="52 Tablo"/>
          <p:cNvGraphicFramePr>
            <a:graphicFrameLocks noGrp="1"/>
          </p:cNvGraphicFramePr>
          <p:nvPr/>
        </p:nvGraphicFramePr>
        <p:xfrm>
          <a:off x="4857752" y="2571744"/>
          <a:ext cx="3834530" cy="1310640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766906"/>
                <a:gridCol w="766906"/>
                <a:gridCol w="766906"/>
                <a:gridCol w="766906"/>
                <a:gridCol w="766906"/>
              </a:tblGrid>
              <a:tr h="867395">
                <a:tc>
                  <a:txBody>
                    <a:bodyPr/>
                    <a:lstStyle/>
                    <a:p>
                      <a:pPr algn="ctr"/>
                      <a:endParaRPr lang="tr-TR" sz="80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0" dirty="0" smtClean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4" name="53 L-Şekli"/>
          <p:cNvSpPr/>
          <p:nvPr/>
        </p:nvSpPr>
        <p:spPr>
          <a:xfrm>
            <a:off x="5000628" y="2786058"/>
            <a:ext cx="500066" cy="71438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5" name="54 Sol Sağ Ok"/>
          <p:cNvSpPr/>
          <p:nvPr/>
        </p:nvSpPr>
        <p:spPr>
          <a:xfrm>
            <a:off x="5715008" y="3000372"/>
            <a:ext cx="642942" cy="35719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6" name="55 Bükülü Ok"/>
          <p:cNvSpPr/>
          <p:nvPr/>
        </p:nvSpPr>
        <p:spPr>
          <a:xfrm>
            <a:off x="6572264" y="2714620"/>
            <a:ext cx="428628" cy="92869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57" name="56 U Dönüş Oku"/>
          <p:cNvSpPr/>
          <p:nvPr/>
        </p:nvSpPr>
        <p:spPr>
          <a:xfrm>
            <a:off x="7286644" y="2714620"/>
            <a:ext cx="500066" cy="92869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58" name="57 Sol Yukarı Ok"/>
          <p:cNvSpPr/>
          <p:nvPr/>
        </p:nvSpPr>
        <p:spPr>
          <a:xfrm>
            <a:off x="8072462" y="2714620"/>
            <a:ext cx="571504" cy="92869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graphicFrame>
        <p:nvGraphicFramePr>
          <p:cNvPr id="59" name="58 Tablo"/>
          <p:cNvGraphicFramePr>
            <a:graphicFrameLocks noGrp="1"/>
          </p:cNvGraphicFramePr>
          <p:nvPr/>
        </p:nvGraphicFramePr>
        <p:xfrm>
          <a:off x="357158" y="4786322"/>
          <a:ext cx="3834530" cy="1310640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766906"/>
                <a:gridCol w="766906"/>
                <a:gridCol w="766906"/>
                <a:gridCol w="766906"/>
                <a:gridCol w="766906"/>
              </a:tblGrid>
              <a:tr h="867395">
                <a:tc>
                  <a:txBody>
                    <a:bodyPr/>
                    <a:lstStyle/>
                    <a:p>
                      <a:pPr algn="ctr"/>
                      <a:endParaRPr lang="tr-TR" sz="80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0" dirty="0" smtClean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0" name="59 L-Şekli"/>
          <p:cNvSpPr/>
          <p:nvPr/>
        </p:nvSpPr>
        <p:spPr>
          <a:xfrm>
            <a:off x="500034" y="5000636"/>
            <a:ext cx="500066" cy="71438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1" name="60 Sol Sağ Ok"/>
          <p:cNvSpPr/>
          <p:nvPr/>
        </p:nvSpPr>
        <p:spPr>
          <a:xfrm>
            <a:off x="2000232" y="5214950"/>
            <a:ext cx="642942" cy="35719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2" name="61 Bükülü Ok"/>
          <p:cNvSpPr/>
          <p:nvPr/>
        </p:nvSpPr>
        <p:spPr>
          <a:xfrm>
            <a:off x="3643306" y="4929198"/>
            <a:ext cx="428628" cy="92869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63" name="62 U Dönüş Oku"/>
          <p:cNvSpPr/>
          <p:nvPr/>
        </p:nvSpPr>
        <p:spPr>
          <a:xfrm>
            <a:off x="1357290" y="4929198"/>
            <a:ext cx="500066" cy="92869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64" name="63 Sol Yukarı Ok"/>
          <p:cNvSpPr/>
          <p:nvPr/>
        </p:nvSpPr>
        <p:spPr>
          <a:xfrm>
            <a:off x="2714612" y="4929198"/>
            <a:ext cx="571504" cy="92869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graphicFrame>
        <p:nvGraphicFramePr>
          <p:cNvPr id="65" name="64 Tablo"/>
          <p:cNvGraphicFramePr>
            <a:graphicFrameLocks noGrp="1"/>
          </p:cNvGraphicFramePr>
          <p:nvPr/>
        </p:nvGraphicFramePr>
        <p:xfrm>
          <a:off x="4786314" y="4714884"/>
          <a:ext cx="3834530" cy="1310640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766906"/>
                <a:gridCol w="766906"/>
                <a:gridCol w="766906"/>
                <a:gridCol w="766906"/>
                <a:gridCol w="766906"/>
              </a:tblGrid>
              <a:tr h="867395">
                <a:tc>
                  <a:txBody>
                    <a:bodyPr/>
                    <a:lstStyle/>
                    <a:p>
                      <a:pPr algn="ctr"/>
                      <a:endParaRPr lang="tr-TR" sz="80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0" dirty="0" smtClean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6" name="65 L-Şekli"/>
          <p:cNvSpPr/>
          <p:nvPr/>
        </p:nvSpPr>
        <p:spPr>
          <a:xfrm>
            <a:off x="5715008" y="4929198"/>
            <a:ext cx="500066" cy="71438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7" name="66 Sol Sağ Ok"/>
          <p:cNvSpPr/>
          <p:nvPr/>
        </p:nvSpPr>
        <p:spPr>
          <a:xfrm>
            <a:off x="4857752" y="5143512"/>
            <a:ext cx="642942" cy="35719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8" name="67 Bükülü Ok"/>
          <p:cNvSpPr/>
          <p:nvPr/>
        </p:nvSpPr>
        <p:spPr>
          <a:xfrm>
            <a:off x="6500826" y="4857760"/>
            <a:ext cx="428628" cy="92869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69" name="68 U Dönüş Oku"/>
          <p:cNvSpPr/>
          <p:nvPr/>
        </p:nvSpPr>
        <p:spPr>
          <a:xfrm>
            <a:off x="7215206" y="4857760"/>
            <a:ext cx="500066" cy="92869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70" name="69 Sol Yukarı Ok"/>
          <p:cNvSpPr/>
          <p:nvPr/>
        </p:nvSpPr>
        <p:spPr>
          <a:xfrm>
            <a:off x="8001024" y="4857760"/>
            <a:ext cx="571504" cy="92869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0" name="29 Altıgen">
            <a:hlinkClick r:id="" action="ppaction://hlinkshowjump?jump=nextslide" highlightClick="1">
              <a:snd r:embed="rId5" name="arrow.wav"/>
            </a:hlinkClick>
          </p:cNvPr>
          <p:cNvSpPr/>
          <p:nvPr/>
        </p:nvSpPr>
        <p:spPr>
          <a:xfrm>
            <a:off x="5786446" y="3857628"/>
            <a:ext cx="1357322" cy="4286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2" name="31 Altıgen">
            <a:hlinkClick r:id="rId6" action="ppaction://hlinksldjump"/>
          </p:cNvPr>
          <p:cNvSpPr/>
          <p:nvPr/>
        </p:nvSpPr>
        <p:spPr>
          <a:xfrm>
            <a:off x="1643042" y="3786190"/>
            <a:ext cx="1357322" cy="4286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3" name="32 Altıgen">
            <a:hlinkClick r:id="rId6" action="ppaction://hlinksldjump"/>
          </p:cNvPr>
          <p:cNvSpPr/>
          <p:nvPr/>
        </p:nvSpPr>
        <p:spPr>
          <a:xfrm>
            <a:off x="1714480" y="6072206"/>
            <a:ext cx="1357322" cy="4286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4" name="33 Altıgen">
            <a:hlinkClick r:id="rId6" action="ppaction://hlinksldjump"/>
          </p:cNvPr>
          <p:cNvSpPr/>
          <p:nvPr/>
        </p:nvSpPr>
        <p:spPr>
          <a:xfrm>
            <a:off x="6143636" y="6000768"/>
            <a:ext cx="1357322" cy="4286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5" name="Text Box 10"/>
          <p:cNvSpPr txBox="1">
            <a:spLocks noChangeArrowheads="1"/>
          </p:cNvSpPr>
          <p:nvPr/>
        </p:nvSpPr>
        <p:spPr bwMode="auto">
          <a:xfrm>
            <a:off x="7523163" y="1019142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endParaRPr lang="tr-TR" sz="4000" dirty="0">
              <a:latin typeface="Bernard MT Condensed" pitchFamily="18" charset="0"/>
            </a:endParaRPr>
          </a:p>
        </p:txBody>
      </p:sp>
      <p:pic>
        <p:nvPicPr>
          <p:cNvPr id="36" name="Picture 8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j01166140000[1].wav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6567506" y="7286651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9">
            <a:hlinkClick r:id="" action="ppaction://media"/>
          </p:cNvPr>
          <p:cNvPicPr>
            <a:picLocks noRot="1" noChangeAspect="1" noChangeArrowheads="1"/>
          </p:cNvPicPr>
          <p:nvPr>
            <a:wavAudioFile r:embed="rId2" name="MSj01166110000[1].wav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8294706" y="7215214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Text Box 55"/>
          <p:cNvSpPr txBox="1">
            <a:spLocks noChangeArrowheads="1"/>
          </p:cNvSpPr>
          <p:nvPr/>
        </p:nvSpPr>
        <p:spPr bwMode="auto">
          <a:xfrm>
            <a:off x="7143768" y="1000108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0:15</a:t>
            </a:r>
          </a:p>
        </p:txBody>
      </p:sp>
      <p:sp>
        <p:nvSpPr>
          <p:cNvPr id="39" name="Text Box 56"/>
          <p:cNvSpPr txBox="1">
            <a:spLocks noChangeArrowheads="1"/>
          </p:cNvSpPr>
          <p:nvPr/>
        </p:nvSpPr>
        <p:spPr bwMode="auto">
          <a:xfrm>
            <a:off x="7143768" y="1000108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0:14</a:t>
            </a:r>
          </a:p>
        </p:txBody>
      </p:sp>
      <p:sp>
        <p:nvSpPr>
          <p:cNvPr id="40" name="Text Box 57"/>
          <p:cNvSpPr txBox="1">
            <a:spLocks noChangeArrowheads="1"/>
          </p:cNvSpPr>
          <p:nvPr/>
        </p:nvSpPr>
        <p:spPr bwMode="auto">
          <a:xfrm>
            <a:off x="7072330" y="1000108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0:13</a:t>
            </a:r>
          </a:p>
        </p:txBody>
      </p:sp>
      <p:sp>
        <p:nvSpPr>
          <p:cNvPr id="41" name="Text Box 58"/>
          <p:cNvSpPr txBox="1">
            <a:spLocks noChangeArrowheads="1"/>
          </p:cNvSpPr>
          <p:nvPr/>
        </p:nvSpPr>
        <p:spPr bwMode="auto">
          <a:xfrm>
            <a:off x="6929454" y="1000108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0:12</a:t>
            </a:r>
          </a:p>
        </p:txBody>
      </p:sp>
      <p:sp>
        <p:nvSpPr>
          <p:cNvPr id="42" name="Text Box 59"/>
          <p:cNvSpPr txBox="1">
            <a:spLocks noChangeArrowheads="1"/>
          </p:cNvSpPr>
          <p:nvPr/>
        </p:nvSpPr>
        <p:spPr bwMode="auto">
          <a:xfrm>
            <a:off x="7072330" y="1000108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0:11</a:t>
            </a:r>
          </a:p>
        </p:txBody>
      </p:sp>
      <p:sp>
        <p:nvSpPr>
          <p:cNvPr id="43" name="Text Box 60"/>
          <p:cNvSpPr txBox="1">
            <a:spLocks noChangeArrowheads="1"/>
          </p:cNvSpPr>
          <p:nvPr/>
        </p:nvSpPr>
        <p:spPr bwMode="auto">
          <a:xfrm>
            <a:off x="6929454" y="1000108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0:10</a:t>
            </a:r>
          </a:p>
        </p:txBody>
      </p:sp>
      <p:sp>
        <p:nvSpPr>
          <p:cNvPr id="44" name="Text Box 61"/>
          <p:cNvSpPr txBox="1">
            <a:spLocks noChangeArrowheads="1"/>
          </p:cNvSpPr>
          <p:nvPr/>
        </p:nvSpPr>
        <p:spPr bwMode="auto">
          <a:xfrm>
            <a:off x="6858016" y="1000108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0:09</a:t>
            </a:r>
          </a:p>
        </p:txBody>
      </p:sp>
      <p:sp>
        <p:nvSpPr>
          <p:cNvPr id="45" name="Text Box 62"/>
          <p:cNvSpPr txBox="1">
            <a:spLocks noChangeArrowheads="1"/>
          </p:cNvSpPr>
          <p:nvPr/>
        </p:nvSpPr>
        <p:spPr bwMode="auto">
          <a:xfrm>
            <a:off x="6786578" y="1000108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0:08</a:t>
            </a:r>
          </a:p>
        </p:txBody>
      </p:sp>
      <p:sp>
        <p:nvSpPr>
          <p:cNvPr id="46" name="Text Box 63"/>
          <p:cNvSpPr txBox="1">
            <a:spLocks noChangeArrowheads="1"/>
          </p:cNvSpPr>
          <p:nvPr/>
        </p:nvSpPr>
        <p:spPr bwMode="auto">
          <a:xfrm>
            <a:off x="6786578" y="1000108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0:07</a:t>
            </a:r>
          </a:p>
        </p:txBody>
      </p:sp>
      <p:sp>
        <p:nvSpPr>
          <p:cNvPr id="47" name="Text Box 64"/>
          <p:cNvSpPr txBox="1">
            <a:spLocks noChangeArrowheads="1"/>
          </p:cNvSpPr>
          <p:nvPr/>
        </p:nvSpPr>
        <p:spPr bwMode="auto">
          <a:xfrm>
            <a:off x="6715140" y="1000108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0:06</a:t>
            </a:r>
          </a:p>
        </p:txBody>
      </p:sp>
      <p:sp>
        <p:nvSpPr>
          <p:cNvPr id="48" name="Text Box 65"/>
          <p:cNvSpPr txBox="1">
            <a:spLocks noChangeArrowheads="1"/>
          </p:cNvSpPr>
          <p:nvPr/>
        </p:nvSpPr>
        <p:spPr bwMode="auto">
          <a:xfrm>
            <a:off x="6786578" y="1000108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0:05</a:t>
            </a:r>
          </a:p>
        </p:txBody>
      </p:sp>
      <p:sp>
        <p:nvSpPr>
          <p:cNvPr id="49" name="Text Box 66"/>
          <p:cNvSpPr txBox="1">
            <a:spLocks noChangeArrowheads="1"/>
          </p:cNvSpPr>
          <p:nvPr/>
        </p:nvSpPr>
        <p:spPr bwMode="auto">
          <a:xfrm>
            <a:off x="6715140" y="1000108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0:04</a:t>
            </a:r>
          </a:p>
        </p:txBody>
      </p:sp>
      <p:sp>
        <p:nvSpPr>
          <p:cNvPr id="50" name="Text Box 67"/>
          <p:cNvSpPr txBox="1">
            <a:spLocks noChangeArrowheads="1"/>
          </p:cNvSpPr>
          <p:nvPr/>
        </p:nvSpPr>
        <p:spPr bwMode="auto">
          <a:xfrm>
            <a:off x="6643702" y="1000108"/>
            <a:ext cx="151130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0:03</a:t>
            </a:r>
          </a:p>
        </p:txBody>
      </p:sp>
      <p:sp>
        <p:nvSpPr>
          <p:cNvPr id="71" name="Text Box 68"/>
          <p:cNvSpPr txBox="1">
            <a:spLocks noChangeArrowheads="1"/>
          </p:cNvSpPr>
          <p:nvPr/>
        </p:nvSpPr>
        <p:spPr bwMode="auto">
          <a:xfrm>
            <a:off x="6715140" y="1000108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0:02</a:t>
            </a:r>
          </a:p>
        </p:txBody>
      </p:sp>
      <p:sp>
        <p:nvSpPr>
          <p:cNvPr id="72" name="Text Box 69"/>
          <p:cNvSpPr txBox="1">
            <a:spLocks noChangeArrowheads="1"/>
          </p:cNvSpPr>
          <p:nvPr/>
        </p:nvSpPr>
        <p:spPr bwMode="auto">
          <a:xfrm>
            <a:off x="6643702" y="1000108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0:01</a:t>
            </a:r>
          </a:p>
        </p:txBody>
      </p:sp>
      <p:sp>
        <p:nvSpPr>
          <p:cNvPr id="73" name="Text Box 70"/>
          <p:cNvSpPr txBox="1">
            <a:spLocks noChangeArrowheads="1"/>
          </p:cNvSpPr>
          <p:nvPr/>
        </p:nvSpPr>
        <p:spPr bwMode="auto">
          <a:xfrm>
            <a:off x="6715140" y="1000108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0:00</a:t>
            </a:r>
          </a:p>
        </p:txBody>
      </p:sp>
      <p:pic>
        <p:nvPicPr>
          <p:cNvPr id="74" name="bilgiyarismamusic.wma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7215206" y="7215214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 advTm="1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xit" presetSubtype="0" fill="hold" grpId="1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1" fill="hold"/>
                                        <p:tgtEl>
                                          <p:spTgt spid="3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867"/>
                            </p:stCondLst>
                            <p:childTnLst>
                              <p:par>
                                <p:cTn id="1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1" fill="hold"/>
                                        <p:tgtEl>
                                          <p:spTgt spid="7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867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67"/>
                            </p:stCondLst>
                            <p:childTnLst>
                              <p:par>
                                <p:cTn id="2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867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867"/>
                            </p:stCondLst>
                            <p:childTnLst>
                              <p:par>
                                <p:cTn id="3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867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867"/>
                            </p:stCondLst>
                            <p:childTnLst>
                              <p:par>
                                <p:cTn id="3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867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867"/>
                            </p:stCondLst>
                            <p:childTnLst>
                              <p:par>
                                <p:cTn id="4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867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867"/>
                            </p:stCondLst>
                            <p:childTnLst>
                              <p:par>
                                <p:cTn id="4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867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867"/>
                            </p:stCondLst>
                            <p:childTnLst>
                              <p:par>
                                <p:cTn id="5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867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867"/>
                            </p:stCondLst>
                            <p:childTnLst>
                              <p:par>
                                <p:cTn id="6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867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867"/>
                            </p:stCondLst>
                            <p:childTnLst>
                              <p:par>
                                <p:cTn id="6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9867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867"/>
                            </p:stCondLst>
                            <p:childTnLst>
                              <p:par>
                                <p:cTn id="7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867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867"/>
                            </p:stCondLst>
                            <p:childTnLst>
                              <p:par>
                                <p:cTn id="7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1867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1867"/>
                            </p:stCondLst>
                            <p:childTnLst>
                              <p:par>
                                <p:cTn id="8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2867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2867"/>
                            </p:stCondLst>
                            <p:childTnLst>
                              <p:par>
                                <p:cTn id="9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3867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3867"/>
                            </p:stCondLst>
                            <p:childTnLst>
                              <p:par>
                                <p:cTn id="9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4867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4867"/>
                            </p:stCondLst>
                            <p:childTnLst>
                              <p:par>
                                <p:cTn id="10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5867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5867"/>
                            </p:stCondLst>
                            <p:childTnLst>
                              <p:par>
                                <p:cTn id="10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6867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5" dur="1490" fill="hold"/>
                                        <p:tgtEl>
                                          <p:spTgt spid="3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93000">
                <p:cTn id="116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6"/>
                </p:tgtEl>
              </p:cMediaNode>
            </p:audio>
            <p:audio>
              <p:cMediaNode>
                <p:cTn id="1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7"/>
                </p:tgtEl>
              </p:cMediaNode>
            </p:audio>
            <p:audio>
              <p:cMediaNode>
                <p:cTn id="118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4"/>
                </p:tgtEl>
              </p:cMediaNode>
            </p:audio>
          </p:childTnLst>
        </p:cTn>
      </p:par>
    </p:tnLst>
    <p:bldLst>
      <p:bldP spid="35" grpId="0"/>
      <p:bldP spid="35" grpId="1"/>
      <p:bldP spid="38" grpId="0"/>
      <p:bldP spid="38" grpId="1"/>
      <p:bldP spid="39" grpId="0"/>
      <p:bldP spid="39" grpId="1"/>
      <p:bldP spid="40" grpId="0"/>
      <p:bldP spid="40" grpId="1"/>
      <p:bldP spid="41" grpId="0"/>
      <p:bldP spid="41" grpId="1"/>
      <p:bldP spid="42" grpId="0"/>
      <p:bldP spid="42" grpId="1"/>
      <p:bldP spid="43" grpId="0"/>
      <p:bldP spid="43" grpId="1"/>
      <p:bldP spid="44" grpId="0"/>
      <p:bldP spid="44" grpId="1"/>
      <p:bldP spid="45" grpId="0"/>
      <p:bldP spid="45" grpId="1"/>
      <p:bldP spid="46" grpId="0"/>
      <p:bldP spid="46" grpId="1"/>
      <p:bldP spid="47" grpId="0"/>
      <p:bldP spid="47" grpId="1"/>
      <p:bldP spid="48" grpId="0"/>
      <p:bldP spid="48" grpId="1"/>
      <p:bldP spid="49" grpId="0"/>
      <p:bldP spid="49" grpId="1"/>
      <p:bldP spid="50" grpId="0"/>
      <p:bldP spid="50" grpId="1"/>
      <p:bldP spid="71" grpId="0"/>
      <p:bldP spid="71" grpId="1"/>
      <p:bldP spid="72" grpId="0"/>
      <p:bldP spid="72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o"/>
          <p:cNvGraphicFramePr>
            <a:graphicFrameLocks noGrp="1"/>
          </p:cNvGraphicFramePr>
          <p:nvPr/>
        </p:nvGraphicFramePr>
        <p:xfrm>
          <a:off x="1142976" y="785794"/>
          <a:ext cx="6096000" cy="640080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571504">
                <a:tc>
                  <a:txBody>
                    <a:bodyPr/>
                    <a:lstStyle/>
                    <a:p>
                      <a:pPr algn="ctr"/>
                      <a:endParaRPr lang="tr-TR" sz="36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3600" dirty="0" smtClean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3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36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6 Tablo"/>
          <p:cNvGraphicFramePr>
            <a:graphicFrameLocks noGrp="1"/>
          </p:cNvGraphicFramePr>
          <p:nvPr/>
        </p:nvGraphicFramePr>
        <p:xfrm>
          <a:off x="1142976" y="1500174"/>
          <a:ext cx="6096000" cy="640080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149538">
                <a:tc>
                  <a:txBody>
                    <a:bodyPr/>
                    <a:lstStyle/>
                    <a:p>
                      <a:pPr algn="ctr"/>
                      <a:endParaRPr lang="tr-TR" sz="36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3600" dirty="0" smtClean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3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36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7 Sol Yukarı Ok"/>
          <p:cNvSpPr/>
          <p:nvPr/>
        </p:nvSpPr>
        <p:spPr>
          <a:xfrm>
            <a:off x="1428728" y="1000108"/>
            <a:ext cx="928694" cy="285752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8 Sol Yukarı Ok"/>
          <p:cNvSpPr/>
          <p:nvPr/>
        </p:nvSpPr>
        <p:spPr>
          <a:xfrm rot="10800000">
            <a:off x="2928926" y="1000108"/>
            <a:ext cx="928694" cy="285752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10 U Dönüş Oku"/>
          <p:cNvSpPr/>
          <p:nvPr/>
        </p:nvSpPr>
        <p:spPr>
          <a:xfrm>
            <a:off x="4572000" y="928670"/>
            <a:ext cx="785818" cy="428628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12" name="11 U Dönüş Oku"/>
          <p:cNvSpPr/>
          <p:nvPr/>
        </p:nvSpPr>
        <p:spPr>
          <a:xfrm rot="10800000">
            <a:off x="6000760" y="928670"/>
            <a:ext cx="785818" cy="428628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cxnSp>
        <p:nvCxnSpPr>
          <p:cNvPr id="14" name="13 Dirsek Bağlayıcısı"/>
          <p:cNvCxnSpPr/>
          <p:nvPr/>
        </p:nvCxnSpPr>
        <p:spPr>
          <a:xfrm>
            <a:off x="1500166" y="1571612"/>
            <a:ext cx="714380" cy="357190"/>
          </a:xfrm>
          <a:prstGeom prst="bentConnector3">
            <a:avLst>
              <a:gd name="adj1" fmla="val 50000"/>
            </a:avLst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Dirsek Bağlayıcısı"/>
          <p:cNvCxnSpPr/>
          <p:nvPr/>
        </p:nvCxnSpPr>
        <p:spPr>
          <a:xfrm>
            <a:off x="3000364" y="1571612"/>
            <a:ext cx="785818" cy="357190"/>
          </a:xfrm>
          <a:prstGeom prst="bentConnector3">
            <a:avLst>
              <a:gd name="adj1" fmla="val 50000"/>
            </a:avLst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L-Şekli"/>
          <p:cNvSpPr/>
          <p:nvPr/>
        </p:nvSpPr>
        <p:spPr>
          <a:xfrm>
            <a:off x="4357686" y="1571612"/>
            <a:ext cx="1000132" cy="285752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1" name="20 L-Şekli"/>
          <p:cNvSpPr/>
          <p:nvPr/>
        </p:nvSpPr>
        <p:spPr>
          <a:xfrm rot="10800000">
            <a:off x="6072198" y="1643050"/>
            <a:ext cx="1000132" cy="285752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7451725" y="5805488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endParaRPr lang="tr-TR" sz="4000" dirty="0">
              <a:latin typeface="Bernard MT Condensed" pitchFamily="18" charset="0"/>
            </a:endParaRPr>
          </a:p>
        </p:txBody>
      </p:sp>
      <p:pic>
        <p:nvPicPr>
          <p:cNvPr id="15" name="Picture 8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j01166140000[1].wav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6372225" y="7029450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9">
            <a:hlinkClick r:id="" action="ppaction://media"/>
          </p:cNvPr>
          <p:cNvPicPr>
            <a:picLocks noRot="1" noChangeAspect="1" noChangeArrowheads="1"/>
          </p:cNvPicPr>
          <p:nvPr>
            <a:wavAudioFile r:embed="rId2" name="MSj01166110000[1].wav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8099425" y="6958013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Box 55"/>
          <p:cNvSpPr txBox="1">
            <a:spLocks noChangeArrowheads="1"/>
          </p:cNvSpPr>
          <p:nvPr/>
        </p:nvSpPr>
        <p:spPr bwMode="auto">
          <a:xfrm>
            <a:off x="7072330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0:15</a:t>
            </a:r>
          </a:p>
        </p:txBody>
      </p:sp>
      <p:sp>
        <p:nvSpPr>
          <p:cNvPr id="18" name="Text Box 56"/>
          <p:cNvSpPr txBox="1">
            <a:spLocks noChangeArrowheads="1"/>
          </p:cNvSpPr>
          <p:nvPr/>
        </p:nvSpPr>
        <p:spPr bwMode="auto">
          <a:xfrm>
            <a:off x="7072330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0:14</a:t>
            </a:r>
          </a:p>
        </p:txBody>
      </p:sp>
      <p:sp>
        <p:nvSpPr>
          <p:cNvPr id="22" name="Text Box 57"/>
          <p:cNvSpPr txBox="1">
            <a:spLocks noChangeArrowheads="1"/>
          </p:cNvSpPr>
          <p:nvPr/>
        </p:nvSpPr>
        <p:spPr bwMode="auto">
          <a:xfrm>
            <a:off x="7000892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0:13</a:t>
            </a:r>
          </a:p>
        </p:txBody>
      </p:sp>
      <p:sp>
        <p:nvSpPr>
          <p:cNvPr id="23" name="Text Box 58"/>
          <p:cNvSpPr txBox="1">
            <a:spLocks noChangeArrowheads="1"/>
          </p:cNvSpPr>
          <p:nvPr/>
        </p:nvSpPr>
        <p:spPr bwMode="auto">
          <a:xfrm>
            <a:off x="6858016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0:12</a:t>
            </a:r>
          </a:p>
        </p:txBody>
      </p:sp>
      <p:sp>
        <p:nvSpPr>
          <p:cNvPr id="24" name="Text Box 59"/>
          <p:cNvSpPr txBox="1">
            <a:spLocks noChangeArrowheads="1"/>
          </p:cNvSpPr>
          <p:nvPr/>
        </p:nvSpPr>
        <p:spPr bwMode="auto">
          <a:xfrm>
            <a:off x="7000892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0:11</a:t>
            </a:r>
          </a:p>
        </p:txBody>
      </p:sp>
      <p:sp>
        <p:nvSpPr>
          <p:cNvPr id="25" name="Text Box 60"/>
          <p:cNvSpPr txBox="1">
            <a:spLocks noChangeArrowheads="1"/>
          </p:cNvSpPr>
          <p:nvPr/>
        </p:nvSpPr>
        <p:spPr bwMode="auto">
          <a:xfrm>
            <a:off x="6858016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0:10</a:t>
            </a:r>
          </a:p>
        </p:txBody>
      </p:sp>
      <p:sp>
        <p:nvSpPr>
          <p:cNvPr id="26" name="Text Box 61"/>
          <p:cNvSpPr txBox="1">
            <a:spLocks noChangeArrowheads="1"/>
          </p:cNvSpPr>
          <p:nvPr/>
        </p:nvSpPr>
        <p:spPr bwMode="auto">
          <a:xfrm>
            <a:off x="6786578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0:09</a:t>
            </a:r>
          </a:p>
        </p:txBody>
      </p:sp>
      <p:sp>
        <p:nvSpPr>
          <p:cNvPr id="27" name="Text Box 62"/>
          <p:cNvSpPr txBox="1">
            <a:spLocks noChangeArrowheads="1"/>
          </p:cNvSpPr>
          <p:nvPr/>
        </p:nvSpPr>
        <p:spPr bwMode="auto">
          <a:xfrm>
            <a:off x="6715140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0:08</a:t>
            </a:r>
          </a:p>
        </p:txBody>
      </p:sp>
      <p:sp>
        <p:nvSpPr>
          <p:cNvPr id="28" name="Text Box 63"/>
          <p:cNvSpPr txBox="1">
            <a:spLocks noChangeArrowheads="1"/>
          </p:cNvSpPr>
          <p:nvPr/>
        </p:nvSpPr>
        <p:spPr bwMode="auto">
          <a:xfrm>
            <a:off x="6715140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0:07</a:t>
            </a:r>
          </a:p>
        </p:txBody>
      </p:sp>
      <p:sp>
        <p:nvSpPr>
          <p:cNvPr id="29" name="Text Box 64"/>
          <p:cNvSpPr txBox="1">
            <a:spLocks noChangeArrowheads="1"/>
          </p:cNvSpPr>
          <p:nvPr/>
        </p:nvSpPr>
        <p:spPr bwMode="auto">
          <a:xfrm>
            <a:off x="6643702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0:06</a:t>
            </a:r>
          </a:p>
        </p:txBody>
      </p:sp>
      <p:sp>
        <p:nvSpPr>
          <p:cNvPr id="30" name="Text Box 65"/>
          <p:cNvSpPr txBox="1">
            <a:spLocks noChangeArrowheads="1"/>
          </p:cNvSpPr>
          <p:nvPr/>
        </p:nvSpPr>
        <p:spPr bwMode="auto">
          <a:xfrm>
            <a:off x="6715140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0:05</a:t>
            </a:r>
          </a:p>
        </p:txBody>
      </p:sp>
      <p:sp>
        <p:nvSpPr>
          <p:cNvPr id="31" name="Text Box 66"/>
          <p:cNvSpPr txBox="1">
            <a:spLocks noChangeArrowheads="1"/>
          </p:cNvSpPr>
          <p:nvPr/>
        </p:nvSpPr>
        <p:spPr bwMode="auto">
          <a:xfrm>
            <a:off x="6643702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0:04</a:t>
            </a:r>
          </a:p>
        </p:txBody>
      </p:sp>
      <p:sp>
        <p:nvSpPr>
          <p:cNvPr id="32" name="Text Box 67"/>
          <p:cNvSpPr txBox="1">
            <a:spLocks noChangeArrowheads="1"/>
          </p:cNvSpPr>
          <p:nvPr/>
        </p:nvSpPr>
        <p:spPr bwMode="auto">
          <a:xfrm>
            <a:off x="6572264" y="5786454"/>
            <a:ext cx="151130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0:03</a:t>
            </a:r>
          </a:p>
        </p:txBody>
      </p:sp>
      <p:sp>
        <p:nvSpPr>
          <p:cNvPr id="33" name="Text Box 68"/>
          <p:cNvSpPr txBox="1">
            <a:spLocks noChangeArrowheads="1"/>
          </p:cNvSpPr>
          <p:nvPr/>
        </p:nvSpPr>
        <p:spPr bwMode="auto">
          <a:xfrm>
            <a:off x="6643702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0:02</a:t>
            </a:r>
          </a:p>
        </p:txBody>
      </p:sp>
      <p:sp>
        <p:nvSpPr>
          <p:cNvPr id="34" name="Text Box 69"/>
          <p:cNvSpPr txBox="1">
            <a:spLocks noChangeArrowheads="1"/>
          </p:cNvSpPr>
          <p:nvPr/>
        </p:nvSpPr>
        <p:spPr bwMode="auto">
          <a:xfrm>
            <a:off x="6572264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0:01</a:t>
            </a:r>
          </a:p>
        </p:txBody>
      </p:sp>
      <p:sp>
        <p:nvSpPr>
          <p:cNvPr id="35" name="Text Box 70"/>
          <p:cNvSpPr txBox="1">
            <a:spLocks noChangeArrowheads="1"/>
          </p:cNvSpPr>
          <p:nvPr/>
        </p:nvSpPr>
        <p:spPr bwMode="auto">
          <a:xfrm>
            <a:off x="6643702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0:00</a:t>
            </a:r>
          </a:p>
        </p:txBody>
      </p:sp>
      <p:pic>
        <p:nvPicPr>
          <p:cNvPr id="36" name="bilgiyarismamusic.wma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7019925" y="6958013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 advTm="1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xit" presetSubtype="0" fill="hold" grpId="1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867"/>
                            </p:stCondLst>
                            <p:childTnLst>
                              <p:par>
                                <p:cTn id="1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1" fill="hold"/>
                                        <p:tgtEl>
                                          <p:spTgt spid="3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867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67"/>
                            </p:stCondLst>
                            <p:childTnLst>
                              <p:par>
                                <p:cTn id="2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867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867"/>
                            </p:stCondLst>
                            <p:childTnLst>
                              <p:par>
                                <p:cTn id="3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867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867"/>
                            </p:stCondLst>
                            <p:childTnLst>
                              <p:par>
                                <p:cTn id="3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867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867"/>
                            </p:stCondLst>
                            <p:childTnLst>
                              <p:par>
                                <p:cTn id="4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867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867"/>
                            </p:stCondLst>
                            <p:childTnLst>
                              <p:par>
                                <p:cTn id="4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867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867"/>
                            </p:stCondLst>
                            <p:childTnLst>
                              <p:par>
                                <p:cTn id="5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867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867"/>
                            </p:stCondLst>
                            <p:childTnLst>
                              <p:par>
                                <p:cTn id="6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867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867"/>
                            </p:stCondLst>
                            <p:childTnLst>
                              <p:par>
                                <p:cTn id="6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9867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867"/>
                            </p:stCondLst>
                            <p:childTnLst>
                              <p:par>
                                <p:cTn id="7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867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867"/>
                            </p:stCondLst>
                            <p:childTnLst>
                              <p:par>
                                <p:cTn id="7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1867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1867"/>
                            </p:stCondLst>
                            <p:childTnLst>
                              <p:par>
                                <p:cTn id="8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2867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2867"/>
                            </p:stCondLst>
                            <p:childTnLst>
                              <p:par>
                                <p:cTn id="9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3867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3867"/>
                            </p:stCondLst>
                            <p:childTnLst>
                              <p:par>
                                <p:cTn id="9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4867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4867"/>
                            </p:stCondLst>
                            <p:childTnLst>
                              <p:par>
                                <p:cTn id="10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5867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5867"/>
                            </p:stCondLst>
                            <p:childTnLst>
                              <p:par>
                                <p:cTn id="10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6867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5" dur="1490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93000">
                <p:cTn id="116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  <p:audio>
              <p:cMediaNode>
                <p:cTn id="1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  <p:audio>
              <p:cMediaNode>
                <p:cTn id="118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6"/>
                </p:tgtEl>
              </p:cMediaNode>
            </p:audio>
          </p:childTnLst>
        </p:cTn>
      </p:par>
    </p:tnLst>
    <p:bldLst>
      <p:bldP spid="13" grpId="0"/>
      <p:bldP spid="13" grpId="1"/>
      <p:bldP spid="17" grpId="0"/>
      <p:bldP spid="17" grpId="1"/>
      <p:bldP spid="18" grpId="0"/>
      <p:bldP spid="18" grpId="1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o"/>
          <p:cNvGraphicFramePr>
            <a:graphicFrameLocks noGrp="1"/>
          </p:cNvGraphicFramePr>
          <p:nvPr/>
        </p:nvGraphicFramePr>
        <p:xfrm>
          <a:off x="2714612" y="1500174"/>
          <a:ext cx="3857652" cy="408386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964413"/>
                <a:gridCol w="964413"/>
                <a:gridCol w="964413"/>
                <a:gridCol w="964413"/>
              </a:tblGrid>
              <a:tr h="405053">
                <a:tc>
                  <a:txBody>
                    <a:bodyPr/>
                    <a:lstStyle/>
                    <a:p>
                      <a:pPr algn="ctr"/>
                      <a:endParaRPr lang="tr-TR" sz="23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 smtClean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/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6 Tablo"/>
          <p:cNvGraphicFramePr>
            <a:graphicFrameLocks noGrp="1"/>
          </p:cNvGraphicFramePr>
          <p:nvPr/>
        </p:nvGraphicFramePr>
        <p:xfrm>
          <a:off x="2714612" y="1928802"/>
          <a:ext cx="3857652" cy="423626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964413"/>
                <a:gridCol w="964413"/>
                <a:gridCol w="964413"/>
                <a:gridCol w="964413"/>
              </a:tblGrid>
              <a:tr h="405053">
                <a:tc>
                  <a:txBody>
                    <a:bodyPr/>
                    <a:lstStyle/>
                    <a:p>
                      <a:pPr algn="ctr"/>
                      <a:endParaRPr lang="tr-TR" sz="23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 smtClean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" name="22 Tablo"/>
          <p:cNvGraphicFramePr>
            <a:graphicFrameLocks noGrp="1"/>
          </p:cNvGraphicFramePr>
          <p:nvPr/>
        </p:nvGraphicFramePr>
        <p:xfrm>
          <a:off x="571472" y="3500438"/>
          <a:ext cx="3857652" cy="408386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964413"/>
                <a:gridCol w="964413"/>
                <a:gridCol w="964413"/>
                <a:gridCol w="964413"/>
              </a:tblGrid>
              <a:tr h="405053">
                <a:tc>
                  <a:txBody>
                    <a:bodyPr/>
                    <a:lstStyle/>
                    <a:p>
                      <a:pPr algn="ctr"/>
                      <a:endParaRPr lang="tr-TR" sz="23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 smtClean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/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" name="23 Tablo"/>
          <p:cNvGraphicFramePr>
            <a:graphicFrameLocks noGrp="1"/>
          </p:cNvGraphicFramePr>
          <p:nvPr/>
        </p:nvGraphicFramePr>
        <p:xfrm>
          <a:off x="571472" y="3857628"/>
          <a:ext cx="3857652" cy="408386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964413"/>
                <a:gridCol w="964413"/>
                <a:gridCol w="964413"/>
                <a:gridCol w="964413"/>
              </a:tblGrid>
              <a:tr h="405053">
                <a:tc>
                  <a:txBody>
                    <a:bodyPr/>
                    <a:lstStyle/>
                    <a:p>
                      <a:pPr algn="ctr"/>
                      <a:endParaRPr lang="tr-TR" sz="23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 smtClean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/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" name="33 Tablo"/>
          <p:cNvGraphicFramePr>
            <a:graphicFrameLocks noGrp="1"/>
          </p:cNvGraphicFramePr>
          <p:nvPr/>
        </p:nvGraphicFramePr>
        <p:xfrm>
          <a:off x="4714876" y="3500438"/>
          <a:ext cx="3857652" cy="408386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964413"/>
                <a:gridCol w="964413"/>
                <a:gridCol w="964413"/>
                <a:gridCol w="964413"/>
              </a:tblGrid>
              <a:tr h="405053">
                <a:tc>
                  <a:txBody>
                    <a:bodyPr/>
                    <a:lstStyle/>
                    <a:p>
                      <a:pPr algn="ctr"/>
                      <a:endParaRPr lang="tr-TR" sz="23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 smtClean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/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5" name="34 Tablo"/>
          <p:cNvGraphicFramePr>
            <a:graphicFrameLocks noGrp="1"/>
          </p:cNvGraphicFramePr>
          <p:nvPr/>
        </p:nvGraphicFramePr>
        <p:xfrm>
          <a:off x="4714876" y="3857628"/>
          <a:ext cx="3857652" cy="408386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964413"/>
                <a:gridCol w="964413"/>
                <a:gridCol w="964413"/>
                <a:gridCol w="964413"/>
              </a:tblGrid>
              <a:tr h="405053">
                <a:tc>
                  <a:txBody>
                    <a:bodyPr/>
                    <a:lstStyle/>
                    <a:p>
                      <a:pPr algn="ctr"/>
                      <a:endParaRPr lang="tr-TR" sz="23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 smtClean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/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35 Tablo"/>
          <p:cNvGraphicFramePr>
            <a:graphicFrameLocks noGrp="1"/>
          </p:cNvGraphicFramePr>
          <p:nvPr/>
        </p:nvGraphicFramePr>
        <p:xfrm>
          <a:off x="500034" y="5072074"/>
          <a:ext cx="3857652" cy="408386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964413"/>
                <a:gridCol w="964413"/>
                <a:gridCol w="964413"/>
                <a:gridCol w="964413"/>
              </a:tblGrid>
              <a:tr h="405053">
                <a:tc>
                  <a:txBody>
                    <a:bodyPr/>
                    <a:lstStyle/>
                    <a:p>
                      <a:pPr algn="ctr"/>
                      <a:endParaRPr lang="tr-TR" sz="23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 smtClean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/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7" name="36 Tablo"/>
          <p:cNvGraphicFramePr>
            <a:graphicFrameLocks noGrp="1"/>
          </p:cNvGraphicFramePr>
          <p:nvPr/>
        </p:nvGraphicFramePr>
        <p:xfrm>
          <a:off x="500034" y="5429264"/>
          <a:ext cx="3857652" cy="408386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964413"/>
                <a:gridCol w="964413"/>
                <a:gridCol w="964413"/>
                <a:gridCol w="964413"/>
              </a:tblGrid>
              <a:tr h="405053">
                <a:tc>
                  <a:txBody>
                    <a:bodyPr/>
                    <a:lstStyle/>
                    <a:p>
                      <a:pPr algn="ctr"/>
                      <a:endParaRPr lang="tr-TR" sz="23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 smtClean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/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37 Tablo"/>
          <p:cNvGraphicFramePr>
            <a:graphicFrameLocks noGrp="1"/>
          </p:cNvGraphicFramePr>
          <p:nvPr/>
        </p:nvGraphicFramePr>
        <p:xfrm>
          <a:off x="4714876" y="5143512"/>
          <a:ext cx="3857652" cy="408386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964413"/>
                <a:gridCol w="964413"/>
                <a:gridCol w="964413"/>
                <a:gridCol w="964413"/>
              </a:tblGrid>
              <a:tr h="405053">
                <a:tc>
                  <a:txBody>
                    <a:bodyPr/>
                    <a:lstStyle/>
                    <a:p>
                      <a:pPr algn="ctr"/>
                      <a:endParaRPr lang="tr-TR" sz="23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 smtClean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/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38 Tablo"/>
          <p:cNvGraphicFramePr>
            <a:graphicFrameLocks noGrp="1"/>
          </p:cNvGraphicFramePr>
          <p:nvPr/>
        </p:nvGraphicFramePr>
        <p:xfrm>
          <a:off x="4714876" y="5500702"/>
          <a:ext cx="3857652" cy="408386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964413"/>
                <a:gridCol w="964413"/>
                <a:gridCol w="964413"/>
                <a:gridCol w="964413"/>
              </a:tblGrid>
              <a:tr h="405053">
                <a:tc>
                  <a:txBody>
                    <a:bodyPr/>
                    <a:lstStyle/>
                    <a:p>
                      <a:pPr algn="ctr"/>
                      <a:endParaRPr lang="tr-TR" sz="23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 smtClean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/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40" name="39 Dirsek Bağlayıcısı"/>
          <p:cNvCxnSpPr/>
          <p:nvPr/>
        </p:nvCxnSpPr>
        <p:spPr>
          <a:xfrm>
            <a:off x="2643174" y="3929066"/>
            <a:ext cx="571504" cy="214314"/>
          </a:xfrm>
          <a:prstGeom prst="bentConnector3">
            <a:avLst>
              <a:gd name="adj1" fmla="val 50000"/>
            </a:avLst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U Dönüş Oku"/>
          <p:cNvSpPr/>
          <p:nvPr/>
        </p:nvSpPr>
        <p:spPr>
          <a:xfrm>
            <a:off x="2643174" y="5500702"/>
            <a:ext cx="497279" cy="27124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43" name="42 Sol Yukarı Ok"/>
          <p:cNvSpPr/>
          <p:nvPr/>
        </p:nvSpPr>
        <p:spPr>
          <a:xfrm>
            <a:off x="6929454" y="5572140"/>
            <a:ext cx="587693" cy="180828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5" name="44 L-Şekli"/>
          <p:cNvSpPr/>
          <p:nvPr/>
        </p:nvSpPr>
        <p:spPr>
          <a:xfrm>
            <a:off x="6858016" y="3929066"/>
            <a:ext cx="632900" cy="180829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15 Altıgen">
            <a:hlinkClick r:id="" action="ppaction://hlinkshowjump?jump=nextslide" highlightClick="1">
              <a:snd r:embed="rId5" name="arrow.wav"/>
            </a:hlinkClick>
          </p:cNvPr>
          <p:cNvSpPr/>
          <p:nvPr/>
        </p:nvSpPr>
        <p:spPr>
          <a:xfrm>
            <a:off x="5786446" y="4286256"/>
            <a:ext cx="1357322" cy="4286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16 Altıgen">
            <a:hlinkClick r:id="rId6" action="ppaction://hlinksldjump"/>
          </p:cNvPr>
          <p:cNvSpPr/>
          <p:nvPr/>
        </p:nvSpPr>
        <p:spPr>
          <a:xfrm>
            <a:off x="1643042" y="4357694"/>
            <a:ext cx="1357322" cy="4286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17 Altıgen">
            <a:hlinkClick r:id="rId6" action="ppaction://hlinksldjump"/>
          </p:cNvPr>
          <p:cNvSpPr/>
          <p:nvPr/>
        </p:nvSpPr>
        <p:spPr>
          <a:xfrm>
            <a:off x="1714480" y="5929330"/>
            <a:ext cx="1357322" cy="4286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9" name="18 Altıgen">
            <a:hlinkClick r:id="rId6" action="ppaction://hlinksldjump"/>
          </p:cNvPr>
          <p:cNvSpPr/>
          <p:nvPr/>
        </p:nvSpPr>
        <p:spPr>
          <a:xfrm>
            <a:off x="5857884" y="6072206"/>
            <a:ext cx="1357322" cy="4286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7704137" y="804828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endParaRPr lang="tr-TR" sz="4000" dirty="0">
              <a:latin typeface="Bernard MT Condensed" pitchFamily="18" charset="0"/>
            </a:endParaRPr>
          </a:p>
        </p:txBody>
      </p:sp>
      <p:pic>
        <p:nvPicPr>
          <p:cNvPr id="21" name="Picture 8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j01166140000[1].wav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7286644" y="7072338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9">
            <a:hlinkClick r:id="" action="ppaction://media"/>
          </p:cNvPr>
          <p:cNvPicPr>
            <a:picLocks noRot="1" noChangeAspect="1" noChangeArrowheads="1"/>
          </p:cNvPicPr>
          <p:nvPr>
            <a:wavAudioFile r:embed="rId2" name="MSj01166110000[1].wav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9013844" y="7000901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 Box 55"/>
          <p:cNvSpPr txBox="1">
            <a:spLocks noChangeArrowheads="1"/>
          </p:cNvSpPr>
          <p:nvPr/>
        </p:nvSpPr>
        <p:spPr bwMode="auto">
          <a:xfrm>
            <a:off x="7324742" y="78579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0:15</a:t>
            </a:r>
          </a:p>
        </p:txBody>
      </p:sp>
      <p:sp>
        <p:nvSpPr>
          <p:cNvPr id="26" name="Text Box 56"/>
          <p:cNvSpPr txBox="1">
            <a:spLocks noChangeArrowheads="1"/>
          </p:cNvSpPr>
          <p:nvPr/>
        </p:nvSpPr>
        <p:spPr bwMode="auto">
          <a:xfrm>
            <a:off x="7324742" y="78579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0:14</a:t>
            </a:r>
          </a:p>
        </p:txBody>
      </p:sp>
      <p:sp>
        <p:nvSpPr>
          <p:cNvPr id="27" name="Text Box 57"/>
          <p:cNvSpPr txBox="1">
            <a:spLocks noChangeArrowheads="1"/>
          </p:cNvSpPr>
          <p:nvPr/>
        </p:nvSpPr>
        <p:spPr bwMode="auto">
          <a:xfrm>
            <a:off x="7253304" y="78579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0:13</a:t>
            </a:r>
          </a:p>
        </p:txBody>
      </p:sp>
      <p:sp>
        <p:nvSpPr>
          <p:cNvPr id="28" name="Text Box 58"/>
          <p:cNvSpPr txBox="1">
            <a:spLocks noChangeArrowheads="1"/>
          </p:cNvSpPr>
          <p:nvPr/>
        </p:nvSpPr>
        <p:spPr bwMode="auto">
          <a:xfrm>
            <a:off x="7110428" y="78579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0:12</a:t>
            </a:r>
          </a:p>
        </p:txBody>
      </p:sp>
      <p:sp>
        <p:nvSpPr>
          <p:cNvPr id="29" name="Text Box 59"/>
          <p:cNvSpPr txBox="1">
            <a:spLocks noChangeArrowheads="1"/>
          </p:cNvSpPr>
          <p:nvPr/>
        </p:nvSpPr>
        <p:spPr bwMode="auto">
          <a:xfrm>
            <a:off x="7253304" y="78579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0:11</a:t>
            </a:r>
          </a:p>
        </p:txBody>
      </p:sp>
      <p:sp>
        <p:nvSpPr>
          <p:cNvPr id="30" name="Text Box 60"/>
          <p:cNvSpPr txBox="1">
            <a:spLocks noChangeArrowheads="1"/>
          </p:cNvSpPr>
          <p:nvPr/>
        </p:nvSpPr>
        <p:spPr bwMode="auto">
          <a:xfrm>
            <a:off x="7110428" y="78579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0:10</a:t>
            </a:r>
          </a:p>
        </p:txBody>
      </p:sp>
      <p:sp>
        <p:nvSpPr>
          <p:cNvPr id="31" name="Text Box 61"/>
          <p:cNvSpPr txBox="1">
            <a:spLocks noChangeArrowheads="1"/>
          </p:cNvSpPr>
          <p:nvPr/>
        </p:nvSpPr>
        <p:spPr bwMode="auto">
          <a:xfrm>
            <a:off x="7038990" y="78579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0:09</a:t>
            </a:r>
          </a:p>
        </p:txBody>
      </p:sp>
      <p:sp>
        <p:nvSpPr>
          <p:cNvPr id="32" name="Text Box 62"/>
          <p:cNvSpPr txBox="1">
            <a:spLocks noChangeArrowheads="1"/>
          </p:cNvSpPr>
          <p:nvPr/>
        </p:nvSpPr>
        <p:spPr bwMode="auto">
          <a:xfrm>
            <a:off x="6967552" y="78579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0:08</a:t>
            </a:r>
          </a:p>
        </p:txBody>
      </p:sp>
      <p:sp>
        <p:nvSpPr>
          <p:cNvPr id="33" name="Text Box 63"/>
          <p:cNvSpPr txBox="1">
            <a:spLocks noChangeArrowheads="1"/>
          </p:cNvSpPr>
          <p:nvPr/>
        </p:nvSpPr>
        <p:spPr bwMode="auto">
          <a:xfrm>
            <a:off x="6967552" y="78579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0:07</a:t>
            </a:r>
          </a:p>
        </p:txBody>
      </p:sp>
      <p:sp>
        <p:nvSpPr>
          <p:cNvPr id="41" name="Text Box 64"/>
          <p:cNvSpPr txBox="1">
            <a:spLocks noChangeArrowheads="1"/>
          </p:cNvSpPr>
          <p:nvPr/>
        </p:nvSpPr>
        <p:spPr bwMode="auto">
          <a:xfrm>
            <a:off x="6896114" y="78579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0:06</a:t>
            </a:r>
          </a:p>
        </p:txBody>
      </p:sp>
      <p:sp>
        <p:nvSpPr>
          <p:cNvPr id="44" name="Text Box 65"/>
          <p:cNvSpPr txBox="1">
            <a:spLocks noChangeArrowheads="1"/>
          </p:cNvSpPr>
          <p:nvPr/>
        </p:nvSpPr>
        <p:spPr bwMode="auto">
          <a:xfrm>
            <a:off x="6967552" y="78579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0:05</a:t>
            </a:r>
          </a:p>
        </p:txBody>
      </p:sp>
      <p:sp>
        <p:nvSpPr>
          <p:cNvPr id="46" name="Text Box 66"/>
          <p:cNvSpPr txBox="1">
            <a:spLocks noChangeArrowheads="1"/>
          </p:cNvSpPr>
          <p:nvPr/>
        </p:nvSpPr>
        <p:spPr bwMode="auto">
          <a:xfrm>
            <a:off x="6896114" y="78579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0:04</a:t>
            </a:r>
          </a:p>
        </p:txBody>
      </p:sp>
      <p:sp>
        <p:nvSpPr>
          <p:cNvPr id="47" name="Text Box 67"/>
          <p:cNvSpPr txBox="1">
            <a:spLocks noChangeArrowheads="1"/>
          </p:cNvSpPr>
          <p:nvPr/>
        </p:nvSpPr>
        <p:spPr bwMode="auto">
          <a:xfrm>
            <a:off x="6824676" y="785794"/>
            <a:ext cx="151130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0:03</a:t>
            </a:r>
          </a:p>
        </p:txBody>
      </p:sp>
      <p:sp>
        <p:nvSpPr>
          <p:cNvPr id="48" name="Text Box 68"/>
          <p:cNvSpPr txBox="1">
            <a:spLocks noChangeArrowheads="1"/>
          </p:cNvSpPr>
          <p:nvPr/>
        </p:nvSpPr>
        <p:spPr bwMode="auto">
          <a:xfrm>
            <a:off x="6896114" y="78579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0:02</a:t>
            </a:r>
          </a:p>
        </p:txBody>
      </p:sp>
      <p:sp>
        <p:nvSpPr>
          <p:cNvPr id="49" name="Text Box 69"/>
          <p:cNvSpPr txBox="1">
            <a:spLocks noChangeArrowheads="1"/>
          </p:cNvSpPr>
          <p:nvPr/>
        </p:nvSpPr>
        <p:spPr bwMode="auto">
          <a:xfrm>
            <a:off x="6824676" y="78579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0:01</a:t>
            </a:r>
          </a:p>
        </p:txBody>
      </p:sp>
      <p:sp>
        <p:nvSpPr>
          <p:cNvPr id="50" name="Text Box 70"/>
          <p:cNvSpPr txBox="1">
            <a:spLocks noChangeArrowheads="1"/>
          </p:cNvSpPr>
          <p:nvPr/>
        </p:nvSpPr>
        <p:spPr bwMode="auto">
          <a:xfrm>
            <a:off x="6896114" y="78579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0:00</a:t>
            </a:r>
          </a:p>
        </p:txBody>
      </p:sp>
      <p:pic>
        <p:nvPicPr>
          <p:cNvPr id="51" name="bilgiyarismamusic.wma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7934344" y="7000901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 advTm="1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xit" presetSubtype="0" fill="hold" grpId="1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1" fill="hold"/>
                                        <p:tgtEl>
                                          <p:spTgt spid="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867"/>
                            </p:stCondLst>
                            <p:childTnLst>
                              <p:par>
                                <p:cTn id="1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1" fill="hold"/>
                                        <p:tgtEl>
                                          <p:spTgt spid="5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867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67"/>
                            </p:stCondLst>
                            <p:childTnLst>
                              <p:par>
                                <p:cTn id="2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867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867"/>
                            </p:stCondLst>
                            <p:childTnLst>
                              <p:par>
                                <p:cTn id="3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867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867"/>
                            </p:stCondLst>
                            <p:childTnLst>
                              <p:par>
                                <p:cTn id="3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867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867"/>
                            </p:stCondLst>
                            <p:childTnLst>
                              <p:par>
                                <p:cTn id="4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867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867"/>
                            </p:stCondLst>
                            <p:childTnLst>
                              <p:par>
                                <p:cTn id="4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867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867"/>
                            </p:stCondLst>
                            <p:childTnLst>
                              <p:par>
                                <p:cTn id="5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867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867"/>
                            </p:stCondLst>
                            <p:childTnLst>
                              <p:par>
                                <p:cTn id="6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867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867"/>
                            </p:stCondLst>
                            <p:childTnLst>
                              <p:par>
                                <p:cTn id="6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9867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867"/>
                            </p:stCondLst>
                            <p:childTnLst>
                              <p:par>
                                <p:cTn id="7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867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867"/>
                            </p:stCondLst>
                            <p:childTnLst>
                              <p:par>
                                <p:cTn id="7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1867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1867"/>
                            </p:stCondLst>
                            <p:childTnLst>
                              <p:par>
                                <p:cTn id="8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2867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2867"/>
                            </p:stCondLst>
                            <p:childTnLst>
                              <p:par>
                                <p:cTn id="9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3867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3867"/>
                            </p:stCondLst>
                            <p:childTnLst>
                              <p:par>
                                <p:cTn id="9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4867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4867"/>
                            </p:stCondLst>
                            <p:childTnLst>
                              <p:par>
                                <p:cTn id="10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5867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5867"/>
                            </p:stCondLst>
                            <p:childTnLst>
                              <p:par>
                                <p:cTn id="10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6867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5" dur="1490" fill="hold"/>
                                        <p:tgtEl>
                                          <p:spTgt spid="2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93000">
                <p:cTn id="116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"/>
                </p:tgtEl>
              </p:cMediaNode>
            </p:audio>
            <p:audio>
              <p:cMediaNode>
                <p:cTn id="1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"/>
                </p:tgtEl>
              </p:cMediaNode>
            </p:audio>
            <p:audio>
              <p:cMediaNode>
                <p:cTn id="118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1"/>
                </p:tgtEl>
              </p:cMediaNode>
            </p:audio>
          </p:childTnLst>
        </p:cTn>
      </p:par>
    </p:tnLst>
    <p:bldLst>
      <p:bldP spid="20" grpId="0"/>
      <p:bldP spid="20" grpId="1"/>
      <p:bldP spid="25" grpId="0"/>
      <p:bldP spid="25" grpId="1"/>
      <p:bldP spid="26" grpId="0"/>
      <p:bldP spid="26" grpId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41" grpId="0"/>
      <p:bldP spid="41" grpId="1"/>
      <p:bldP spid="44" grpId="0"/>
      <p:bldP spid="44" grpId="1"/>
      <p:bldP spid="46" grpId="0"/>
      <p:bldP spid="46" grpId="1"/>
      <p:bldP spid="47" grpId="0"/>
      <p:bldP spid="47" grpId="1"/>
      <p:bldP spid="48" grpId="0"/>
      <p:bldP spid="48" grpId="1"/>
      <p:bldP spid="49" grpId="0"/>
      <p:bldP spid="49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o"/>
          <p:cNvGraphicFramePr>
            <a:graphicFrameLocks noGrp="1"/>
          </p:cNvGraphicFramePr>
          <p:nvPr/>
        </p:nvGraphicFramePr>
        <p:xfrm>
          <a:off x="1142976" y="785794"/>
          <a:ext cx="6096000" cy="640080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571504">
                <a:tc>
                  <a:txBody>
                    <a:bodyPr/>
                    <a:lstStyle/>
                    <a:p>
                      <a:pPr algn="ctr"/>
                      <a:endParaRPr lang="tr-TR" sz="36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3600" dirty="0" smtClean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3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36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6 Tablo"/>
          <p:cNvGraphicFramePr>
            <a:graphicFrameLocks noGrp="1"/>
          </p:cNvGraphicFramePr>
          <p:nvPr/>
        </p:nvGraphicFramePr>
        <p:xfrm>
          <a:off x="1142976" y="1500174"/>
          <a:ext cx="6096000" cy="640080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149538">
                <a:tc>
                  <a:txBody>
                    <a:bodyPr/>
                    <a:lstStyle/>
                    <a:p>
                      <a:pPr algn="ctr"/>
                      <a:endParaRPr lang="tr-TR" sz="36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3600" dirty="0" smtClean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3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36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051" name="Picture 3" descr="C:\Program Files (x86)\Microsoft Office\MEDIA\CAGCAT10\j0212957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785794"/>
            <a:ext cx="928694" cy="583101"/>
          </a:xfrm>
          <a:prstGeom prst="rect">
            <a:avLst/>
          </a:prstGeom>
          <a:noFill/>
        </p:spPr>
      </p:pic>
      <p:pic>
        <p:nvPicPr>
          <p:cNvPr id="2052" name="Picture 4" descr="C:\Program Files (x86)\Microsoft Office\MEDIA\CAGCAT10\j0215086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71802" y="785794"/>
            <a:ext cx="419815" cy="656985"/>
          </a:xfrm>
          <a:prstGeom prst="rect">
            <a:avLst/>
          </a:prstGeom>
          <a:noFill/>
        </p:spPr>
      </p:pic>
      <p:pic>
        <p:nvPicPr>
          <p:cNvPr id="2054" name="Picture 6" descr="C:\Program Files (x86)\Microsoft Office\MEDIA\CAGCAT10\j0252349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500562" y="1500174"/>
            <a:ext cx="842048" cy="512056"/>
          </a:xfrm>
          <a:prstGeom prst="rect">
            <a:avLst/>
          </a:prstGeom>
          <a:noFill/>
        </p:spPr>
      </p:pic>
      <p:pic>
        <p:nvPicPr>
          <p:cNvPr id="2056" name="Picture 8" descr="C:\Program Files (x86)\Microsoft Office\MEDIA\CAGCAT10\j0293238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929322" y="1500174"/>
            <a:ext cx="803643" cy="593285"/>
          </a:xfrm>
          <a:prstGeom prst="rect">
            <a:avLst/>
          </a:prstGeom>
          <a:noFill/>
        </p:spPr>
      </p:pic>
      <p:pic>
        <p:nvPicPr>
          <p:cNvPr id="2057" name="Picture 9" descr="C:\Program Files (x86)\Microsoft Office\MEDIA\CAGCAT10\j0299763.wmf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571604" y="1500174"/>
            <a:ext cx="740320" cy="609218"/>
          </a:xfrm>
          <a:prstGeom prst="rect">
            <a:avLst/>
          </a:prstGeom>
          <a:noFill/>
        </p:spPr>
      </p:pic>
      <p:pic>
        <p:nvPicPr>
          <p:cNvPr id="2058" name="Picture 10" descr="C:\Program Files (x86)\Microsoft Office\MEDIA\CAGCAT10\j0300840.wmf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071802" y="1500174"/>
            <a:ext cx="836104" cy="704265"/>
          </a:xfrm>
          <a:prstGeom prst="rect">
            <a:avLst/>
          </a:prstGeom>
          <a:noFill/>
        </p:spPr>
      </p:pic>
      <p:pic>
        <p:nvPicPr>
          <p:cNvPr id="2059" name="Picture 11" descr="C:\Program Files (x86)\Microsoft Office\MEDIA\CAGCAT10\j0158007.wmf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357686" y="1000108"/>
            <a:ext cx="1213059" cy="142741"/>
          </a:xfrm>
          <a:prstGeom prst="rect">
            <a:avLst/>
          </a:prstGeom>
          <a:noFill/>
        </p:spPr>
      </p:pic>
      <p:pic>
        <p:nvPicPr>
          <p:cNvPr id="2060" name="Picture 12" descr="C:\Program Files (x86)\Microsoft Office\MEDIA\CAGCAT10\j0185604.wmf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6143636" y="857232"/>
            <a:ext cx="532682" cy="533210"/>
          </a:xfrm>
          <a:prstGeom prst="rect">
            <a:avLst/>
          </a:prstGeom>
          <a:noFill/>
        </p:spPr>
      </p:pic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7451725" y="5805488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endParaRPr lang="tr-TR" sz="4000" dirty="0">
              <a:latin typeface="Bernard MT Condensed" pitchFamily="18" charset="0"/>
            </a:endParaRPr>
          </a:p>
        </p:txBody>
      </p:sp>
      <p:pic>
        <p:nvPicPr>
          <p:cNvPr id="13" name="Picture 8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j01166140000[1].wav"/>
          </p:nvPr>
        </p:nvPicPr>
        <p:blipFill>
          <a:blip r:embed="rId13"/>
          <a:srcRect/>
          <a:stretch>
            <a:fillRect/>
          </a:stretch>
        </p:blipFill>
        <p:spPr bwMode="auto">
          <a:xfrm>
            <a:off x="6372225" y="7029450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9">
            <a:hlinkClick r:id="" action="ppaction://media"/>
          </p:cNvPr>
          <p:cNvPicPr>
            <a:picLocks noRot="1" noChangeAspect="1" noChangeArrowheads="1"/>
          </p:cNvPicPr>
          <p:nvPr>
            <a:wavAudioFile r:embed="rId2" name="MSj01166110000[1].wav"/>
          </p:nvPr>
        </p:nvPicPr>
        <p:blipFill>
          <a:blip r:embed="rId13"/>
          <a:srcRect/>
          <a:stretch>
            <a:fillRect/>
          </a:stretch>
        </p:blipFill>
        <p:spPr bwMode="auto">
          <a:xfrm>
            <a:off x="8099425" y="6958013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55"/>
          <p:cNvSpPr txBox="1">
            <a:spLocks noChangeArrowheads="1"/>
          </p:cNvSpPr>
          <p:nvPr/>
        </p:nvSpPr>
        <p:spPr bwMode="auto">
          <a:xfrm>
            <a:off x="7072330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0:15</a:t>
            </a:r>
          </a:p>
        </p:txBody>
      </p:sp>
      <p:sp>
        <p:nvSpPr>
          <p:cNvPr id="16" name="Text Box 56"/>
          <p:cNvSpPr txBox="1">
            <a:spLocks noChangeArrowheads="1"/>
          </p:cNvSpPr>
          <p:nvPr/>
        </p:nvSpPr>
        <p:spPr bwMode="auto">
          <a:xfrm>
            <a:off x="7072330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0:14</a:t>
            </a:r>
          </a:p>
        </p:txBody>
      </p:sp>
      <p:sp>
        <p:nvSpPr>
          <p:cNvPr id="17" name="Text Box 57"/>
          <p:cNvSpPr txBox="1">
            <a:spLocks noChangeArrowheads="1"/>
          </p:cNvSpPr>
          <p:nvPr/>
        </p:nvSpPr>
        <p:spPr bwMode="auto">
          <a:xfrm>
            <a:off x="7000892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0:13</a:t>
            </a:r>
          </a:p>
        </p:txBody>
      </p:sp>
      <p:sp>
        <p:nvSpPr>
          <p:cNvPr id="18" name="Text Box 58"/>
          <p:cNvSpPr txBox="1">
            <a:spLocks noChangeArrowheads="1"/>
          </p:cNvSpPr>
          <p:nvPr/>
        </p:nvSpPr>
        <p:spPr bwMode="auto">
          <a:xfrm>
            <a:off x="6858016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0:12</a:t>
            </a:r>
          </a:p>
        </p:txBody>
      </p:sp>
      <p:sp>
        <p:nvSpPr>
          <p:cNvPr id="19" name="Text Box 59"/>
          <p:cNvSpPr txBox="1">
            <a:spLocks noChangeArrowheads="1"/>
          </p:cNvSpPr>
          <p:nvPr/>
        </p:nvSpPr>
        <p:spPr bwMode="auto">
          <a:xfrm>
            <a:off x="7000892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0:11</a:t>
            </a:r>
          </a:p>
        </p:txBody>
      </p:sp>
      <p:sp>
        <p:nvSpPr>
          <p:cNvPr id="20" name="Text Box 60"/>
          <p:cNvSpPr txBox="1">
            <a:spLocks noChangeArrowheads="1"/>
          </p:cNvSpPr>
          <p:nvPr/>
        </p:nvSpPr>
        <p:spPr bwMode="auto">
          <a:xfrm>
            <a:off x="6858016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0:10</a:t>
            </a:r>
          </a:p>
        </p:txBody>
      </p:sp>
      <p:sp>
        <p:nvSpPr>
          <p:cNvPr id="21" name="Text Box 61"/>
          <p:cNvSpPr txBox="1">
            <a:spLocks noChangeArrowheads="1"/>
          </p:cNvSpPr>
          <p:nvPr/>
        </p:nvSpPr>
        <p:spPr bwMode="auto">
          <a:xfrm>
            <a:off x="6786578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0:09</a:t>
            </a:r>
          </a:p>
        </p:txBody>
      </p:sp>
      <p:sp>
        <p:nvSpPr>
          <p:cNvPr id="22" name="Text Box 62"/>
          <p:cNvSpPr txBox="1">
            <a:spLocks noChangeArrowheads="1"/>
          </p:cNvSpPr>
          <p:nvPr/>
        </p:nvSpPr>
        <p:spPr bwMode="auto">
          <a:xfrm>
            <a:off x="6715140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0:08</a:t>
            </a:r>
          </a:p>
        </p:txBody>
      </p:sp>
      <p:sp>
        <p:nvSpPr>
          <p:cNvPr id="23" name="Text Box 63"/>
          <p:cNvSpPr txBox="1">
            <a:spLocks noChangeArrowheads="1"/>
          </p:cNvSpPr>
          <p:nvPr/>
        </p:nvSpPr>
        <p:spPr bwMode="auto">
          <a:xfrm>
            <a:off x="6715140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0:07</a:t>
            </a:r>
          </a:p>
        </p:txBody>
      </p:sp>
      <p:sp>
        <p:nvSpPr>
          <p:cNvPr id="24" name="Text Box 64"/>
          <p:cNvSpPr txBox="1">
            <a:spLocks noChangeArrowheads="1"/>
          </p:cNvSpPr>
          <p:nvPr/>
        </p:nvSpPr>
        <p:spPr bwMode="auto">
          <a:xfrm>
            <a:off x="6643702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0:06</a:t>
            </a:r>
          </a:p>
        </p:txBody>
      </p:sp>
      <p:sp>
        <p:nvSpPr>
          <p:cNvPr id="25" name="Text Box 65"/>
          <p:cNvSpPr txBox="1">
            <a:spLocks noChangeArrowheads="1"/>
          </p:cNvSpPr>
          <p:nvPr/>
        </p:nvSpPr>
        <p:spPr bwMode="auto">
          <a:xfrm>
            <a:off x="6715140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0:05</a:t>
            </a:r>
          </a:p>
        </p:txBody>
      </p:sp>
      <p:sp>
        <p:nvSpPr>
          <p:cNvPr id="26" name="Text Box 66"/>
          <p:cNvSpPr txBox="1">
            <a:spLocks noChangeArrowheads="1"/>
          </p:cNvSpPr>
          <p:nvPr/>
        </p:nvSpPr>
        <p:spPr bwMode="auto">
          <a:xfrm>
            <a:off x="6643702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0:04</a:t>
            </a:r>
          </a:p>
        </p:txBody>
      </p:sp>
      <p:sp>
        <p:nvSpPr>
          <p:cNvPr id="27" name="Text Box 67"/>
          <p:cNvSpPr txBox="1">
            <a:spLocks noChangeArrowheads="1"/>
          </p:cNvSpPr>
          <p:nvPr/>
        </p:nvSpPr>
        <p:spPr bwMode="auto">
          <a:xfrm>
            <a:off x="6572264" y="5786454"/>
            <a:ext cx="151130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0:03</a:t>
            </a:r>
          </a:p>
        </p:txBody>
      </p:sp>
      <p:sp>
        <p:nvSpPr>
          <p:cNvPr id="28" name="Text Box 68"/>
          <p:cNvSpPr txBox="1">
            <a:spLocks noChangeArrowheads="1"/>
          </p:cNvSpPr>
          <p:nvPr/>
        </p:nvSpPr>
        <p:spPr bwMode="auto">
          <a:xfrm>
            <a:off x="6643702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0:02</a:t>
            </a:r>
          </a:p>
        </p:txBody>
      </p:sp>
      <p:sp>
        <p:nvSpPr>
          <p:cNvPr id="29" name="Text Box 69"/>
          <p:cNvSpPr txBox="1">
            <a:spLocks noChangeArrowheads="1"/>
          </p:cNvSpPr>
          <p:nvPr/>
        </p:nvSpPr>
        <p:spPr bwMode="auto">
          <a:xfrm>
            <a:off x="6572264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0:01</a:t>
            </a:r>
          </a:p>
        </p:txBody>
      </p:sp>
      <p:sp>
        <p:nvSpPr>
          <p:cNvPr id="30" name="Text Box 70"/>
          <p:cNvSpPr txBox="1">
            <a:spLocks noChangeArrowheads="1"/>
          </p:cNvSpPr>
          <p:nvPr/>
        </p:nvSpPr>
        <p:spPr bwMode="auto">
          <a:xfrm>
            <a:off x="6643702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0:00</a:t>
            </a:r>
          </a:p>
        </p:txBody>
      </p:sp>
      <p:pic>
        <p:nvPicPr>
          <p:cNvPr id="31" name="bilgiyarismamusic.wma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13"/>
          <a:srcRect/>
          <a:stretch>
            <a:fillRect/>
          </a:stretch>
        </p:blipFill>
        <p:spPr bwMode="auto">
          <a:xfrm>
            <a:off x="7019925" y="6958013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 advTm="1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xit" presetSubtype="0" fill="hold" grpId="1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867"/>
                            </p:stCondLst>
                            <p:childTnLst>
                              <p:par>
                                <p:cTn id="1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1" fill="hold"/>
                                        <p:tgtEl>
                                          <p:spTgt spid="3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867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67"/>
                            </p:stCondLst>
                            <p:childTnLst>
                              <p:par>
                                <p:cTn id="2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867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867"/>
                            </p:stCondLst>
                            <p:childTnLst>
                              <p:par>
                                <p:cTn id="3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867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867"/>
                            </p:stCondLst>
                            <p:childTnLst>
                              <p:par>
                                <p:cTn id="3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867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867"/>
                            </p:stCondLst>
                            <p:childTnLst>
                              <p:par>
                                <p:cTn id="4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867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867"/>
                            </p:stCondLst>
                            <p:childTnLst>
                              <p:par>
                                <p:cTn id="4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867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867"/>
                            </p:stCondLst>
                            <p:childTnLst>
                              <p:par>
                                <p:cTn id="5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867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867"/>
                            </p:stCondLst>
                            <p:childTnLst>
                              <p:par>
                                <p:cTn id="6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867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867"/>
                            </p:stCondLst>
                            <p:childTnLst>
                              <p:par>
                                <p:cTn id="6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9867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867"/>
                            </p:stCondLst>
                            <p:childTnLst>
                              <p:par>
                                <p:cTn id="7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867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867"/>
                            </p:stCondLst>
                            <p:childTnLst>
                              <p:par>
                                <p:cTn id="7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1867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1867"/>
                            </p:stCondLst>
                            <p:childTnLst>
                              <p:par>
                                <p:cTn id="8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2867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2867"/>
                            </p:stCondLst>
                            <p:childTnLst>
                              <p:par>
                                <p:cTn id="9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3867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3867"/>
                            </p:stCondLst>
                            <p:childTnLst>
                              <p:par>
                                <p:cTn id="9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4867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4867"/>
                            </p:stCondLst>
                            <p:childTnLst>
                              <p:par>
                                <p:cTn id="10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5867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5867"/>
                            </p:stCondLst>
                            <p:childTnLst>
                              <p:par>
                                <p:cTn id="10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6867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5" dur="1490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93000">
                <p:cTn id="116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  <p:audio>
              <p:cMediaNode>
                <p:cTn id="1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audio>
              <p:cMediaNode>
                <p:cTn id="118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"/>
                </p:tgtEl>
              </p:cMediaNode>
            </p:audio>
          </p:childTnLst>
        </p:cTn>
      </p:par>
    </p:tnLst>
    <p:bldLst>
      <p:bldP spid="12" grpId="0"/>
      <p:bldP spid="12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  <p:bldP spid="28" grpId="0"/>
      <p:bldP spid="28" grpId="1"/>
      <p:bldP spid="29" grpId="0"/>
      <p:bldP spid="29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22 Tablo"/>
          <p:cNvGraphicFramePr>
            <a:graphicFrameLocks noGrp="1"/>
          </p:cNvGraphicFramePr>
          <p:nvPr/>
        </p:nvGraphicFramePr>
        <p:xfrm>
          <a:off x="571472" y="3500438"/>
          <a:ext cx="3857652" cy="408386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964413"/>
                <a:gridCol w="964413"/>
                <a:gridCol w="964413"/>
                <a:gridCol w="964413"/>
              </a:tblGrid>
              <a:tr h="405053">
                <a:tc>
                  <a:txBody>
                    <a:bodyPr/>
                    <a:lstStyle/>
                    <a:p>
                      <a:pPr algn="ctr"/>
                      <a:endParaRPr lang="tr-TR" sz="23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 smtClean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/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" name="23 Tablo"/>
          <p:cNvGraphicFramePr>
            <a:graphicFrameLocks noGrp="1"/>
          </p:cNvGraphicFramePr>
          <p:nvPr/>
        </p:nvGraphicFramePr>
        <p:xfrm>
          <a:off x="571472" y="3857628"/>
          <a:ext cx="3857652" cy="408386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964413"/>
                <a:gridCol w="964413"/>
                <a:gridCol w="964413"/>
                <a:gridCol w="964413"/>
              </a:tblGrid>
              <a:tr h="405053">
                <a:tc>
                  <a:txBody>
                    <a:bodyPr/>
                    <a:lstStyle/>
                    <a:p>
                      <a:pPr algn="ctr"/>
                      <a:endParaRPr lang="tr-TR" sz="23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 smtClean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/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" name="33 Tablo"/>
          <p:cNvGraphicFramePr>
            <a:graphicFrameLocks noGrp="1"/>
          </p:cNvGraphicFramePr>
          <p:nvPr/>
        </p:nvGraphicFramePr>
        <p:xfrm>
          <a:off x="4714876" y="3500438"/>
          <a:ext cx="3857652" cy="408386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964413"/>
                <a:gridCol w="964413"/>
                <a:gridCol w="964413"/>
                <a:gridCol w="964413"/>
              </a:tblGrid>
              <a:tr h="405053">
                <a:tc>
                  <a:txBody>
                    <a:bodyPr/>
                    <a:lstStyle/>
                    <a:p>
                      <a:pPr algn="ctr"/>
                      <a:endParaRPr lang="tr-TR" sz="23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 smtClean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/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5" name="34 Tablo"/>
          <p:cNvGraphicFramePr>
            <a:graphicFrameLocks noGrp="1"/>
          </p:cNvGraphicFramePr>
          <p:nvPr/>
        </p:nvGraphicFramePr>
        <p:xfrm>
          <a:off x="4714876" y="3857628"/>
          <a:ext cx="3857652" cy="408386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964413"/>
                <a:gridCol w="964413"/>
                <a:gridCol w="964413"/>
                <a:gridCol w="964413"/>
              </a:tblGrid>
              <a:tr h="405053">
                <a:tc>
                  <a:txBody>
                    <a:bodyPr/>
                    <a:lstStyle/>
                    <a:p>
                      <a:pPr algn="ctr"/>
                      <a:endParaRPr lang="tr-TR" sz="23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 smtClean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/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35 Tablo"/>
          <p:cNvGraphicFramePr>
            <a:graphicFrameLocks noGrp="1"/>
          </p:cNvGraphicFramePr>
          <p:nvPr/>
        </p:nvGraphicFramePr>
        <p:xfrm>
          <a:off x="500034" y="5072074"/>
          <a:ext cx="3857652" cy="408386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964413"/>
                <a:gridCol w="964413"/>
                <a:gridCol w="964413"/>
                <a:gridCol w="964413"/>
              </a:tblGrid>
              <a:tr h="405053">
                <a:tc>
                  <a:txBody>
                    <a:bodyPr/>
                    <a:lstStyle/>
                    <a:p>
                      <a:pPr algn="ctr"/>
                      <a:endParaRPr lang="tr-TR" sz="23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 smtClean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/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7" name="36 Tablo"/>
          <p:cNvGraphicFramePr>
            <a:graphicFrameLocks noGrp="1"/>
          </p:cNvGraphicFramePr>
          <p:nvPr/>
        </p:nvGraphicFramePr>
        <p:xfrm>
          <a:off x="500034" y="5429264"/>
          <a:ext cx="3857652" cy="408386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964413"/>
                <a:gridCol w="964413"/>
                <a:gridCol w="964413"/>
                <a:gridCol w="964413"/>
              </a:tblGrid>
              <a:tr h="405053">
                <a:tc>
                  <a:txBody>
                    <a:bodyPr/>
                    <a:lstStyle/>
                    <a:p>
                      <a:pPr algn="ctr"/>
                      <a:endParaRPr lang="tr-TR" sz="23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 smtClean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/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37 Tablo"/>
          <p:cNvGraphicFramePr>
            <a:graphicFrameLocks noGrp="1"/>
          </p:cNvGraphicFramePr>
          <p:nvPr/>
        </p:nvGraphicFramePr>
        <p:xfrm>
          <a:off x="4714876" y="5143512"/>
          <a:ext cx="3857652" cy="408386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964413"/>
                <a:gridCol w="964413"/>
                <a:gridCol w="964413"/>
                <a:gridCol w="964413"/>
              </a:tblGrid>
              <a:tr h="405053">
                <a:tc>
                  <a:txBody>
                    <a:bodyPr/>
                    <a:lstStyle/>
                    <a:p>
                      <a:pPr algn="ctr"/>
                      <a:endParaRPr lang="tr-TR" sz="23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 smtClean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/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38 Tablo"/>
          <p:cNvGraphicFramePr>
            <a:graphicFrameLocks noGrp="1"/>
          </p:cNvGraphicFramePr>
          <p:nvPr/>
        </p:nvGraphicFramePr>
        <p:xfrm>
          <a:off x="4714876" y="5500702"/>
          <a:ext cx="3857652" cy="408386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964413"/>
                <a:gridCol w="964413"/>
                <a:gridCol w="964413"/>
                <a:gridCol w="964413"/>
              </a:tblGrid>
              <a:tr h="405053">
                <a:tc>
                  <a:txBody>
                    <a:bodyPr/>
                    <a:lstStyle/>
                    <a:p>
                      <a:pPr algn="ctr"/>
                      <a:endParaRPr lang="tr-TR" sz="23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 smtClean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/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" name="29 Tablo"/>
          <p:cNvGraphicFramePr>
            <a:graphicFrameLocks noGrp="1"/>
          </p:cNvGraphicFramePr>
          <p:nvPr/>
        </p:nvGraphicFramePr>
        <p:xfrm>
          <a:off x="2214546" y="785794"/>
          <a:ext cx="3857652" cy="774146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964413"/>
                <a:gridCol w="964413"/>
                <a:gridCol w="964413"/>
                <a:gridCol w="964413"/>
              </a:tblGrid>
              <a:tr h="405053">
                <a:tc>
                  <a:txBody>
                    <a:bodyPr/>
                    <a:lstStyle/>
                    <a:p>
                      <a:pPr algn="ctr"/>
                      <a:endParaRPr lang="tr-TR" sz="23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 smtClean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/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" name="30 Tablo"/>
          <p:cNvGraphicFramePr>
            <a:graphicFrameLocks noGrp="1"/>
          </p:cNvGraphicFramePr>
          <p:nvPr/>
        </p:nvGraphicFramePr>
        <p:xfrm>
          <a:off x="2214546" y="1142984"/>
          <a:ext cx="3857652" cy="423626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964413"/>
                <a:gridCol w="964413"/>
                <a:gridCol w="964413"/>
                <a:gridCol w="964413"/>
              </a:tblGrid>
              <a:tr h="405053">
                <a:tc>
                  <a:txBody>
                    <a:bodyPr/>
                    <a:lstStyle/>
                    <a:p>
                      <a:pPr algn="ctr"/>
                      <a:endParaRPr lang="tr-TR" sz="23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300" dirty="0"/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</a:txBody>
                  <a:tcPr marL="57864" marR="57864" marT="28933" marB="28933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32" name="Picture 4" descr="C:\Program Files (x86)\Microsoft Office\MEDIA\CAGCAT10\j0215086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00232" y="3500438"/>
            <a:ext cx="281953" cy="441239"/>
          </a:xfrm>
          <a:prstGeom prst="rect">
            <a:avLst/>
          </a:prstGeom>
          <a:noFill/>
        </p:spPr>
      </p:pic>
      <p:pic>
        <p:nvPicPr>
          <p:cNvPr id="33" name="Picture 8" descr="C:\Program Files (x86)\Microsoft Office\MEDIA\CAGCAT10\j0293238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868" y="3857628"/>
            <a:ext cx="539737" cy="398458"/>
          </a:xfrm>
          <a:prstGeom prst="rect">
            <a:avLst/>
          </a:prstGeom>
          <a:noFill/>
        </p:spPr>
      </p:pic>
      <p:pic>
        <p:nvPicPr>
          <p:cNvPr id="41" name="Picture 12" descr="C:\Program Files (x86)\Microsoft Office\MEDIA\CAGCAT10\j0185604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929322" y="3500438"/>
            <a:ext cx="357756" cy="358110"/>
          </a:xfrm>
          <a:prstGeom prst="rect">
            <a:avLst/>
          </a:prstGeom>
          <a:noFill/>
        </p:spPr>
      </p:pic>
      <p:pic>
        <p:nvPicPr>
          <p:cNvPr id="44" name="Picture 3" descr="C:\Program Files (x86)\Microsoft Office\MEDIA\CAGCAT10\j0212957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715272" y="3857628"/>
            <a:ext cx="623723" cy="391618"/>
          </a:xfrm>
          <a:prstGeom prst="rect">
            <a:avLst/>
          </a:prstGeom>
          <a:noFill/>
        </p:spPr>
      </p:pic>
      <p:pic>
        <p:nvPicPr>
          <p:cNvPr id="46" name="Picture 10" descr="C:\Program Files (x86)\Microsoft Office\MEDIA\CAGCAT10\j0300840.wmf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643042" y="5000636"/>
            <a:ext cx="561539" cy="472994"/>
          </a:xfrm>
          <a:prstGeom prst="rect">
            <a:avLst/>
          </a:prstGeom>
          <a:noFill/>
        </p:spPr>
      </p:pic>
      <p:pic>
        <p:nvPicPr>
          <p:cNvPr id="47" name="Picture 8" descr="C:\Program Files (x86)\Microsoft Office\MEDIA\CAGCAT10\j0293238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868" y="5429264"/>
            <a:ext cx="539737" cy="398458"/>
          </a:xfrm>
          <a:prstGeom prst="rect">
            <a:avLst/>
          </a:prstGeom>
          <a:noFill/>
        </p:spPr>
      </p:pic>
      <p:pic>
        <p:nvPicPr>
          <p:cNvPr id="48" name="Picture 11" descr="C:\Program Files (x86)\Microsoft Office\MEDIA\CAGCAT10\j0158007.wmf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786446" y="5286388"/>
            <a:ext cx="814706" cy="95866"/>
          </a:xfrm>
          <a:prstGeom prst="rect">
            <a:avLst/>
          </a:prstGeom>
          <a:noFill/>
        </p:spPr>
      </p:pic>
      <p:pic>
        <p:nvPicPr>
          <p:cNvPr id="49" name="Picture 6" descr="C:\Program Files (x86)\Microsoft Office\MEDIA\CAGCAT10\j0252349.wmf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786710" y="5572140"/>
            <a:ext cx="565530" cy="343903"/>
          </a:xfrm>
          <a:prstGeom prst="rect">
            <a:avLst/>
          </a:prstGeom>
          <a:noFill/>
        </p:spPr>
      </p:pic>
      <p:sp>
        <p:nvSpPr>
          <p:cNvPr id="20" name="19 Altıgen">
            <a:hlinkClick r:id="" action="ppaction://hlinkshowjump?jump=nextslide" highlightClick="1">
              <a:snd r:embed="rId12" name="arrow.wav"/>
            </a:hlinkClick>
          </p:cNvPr>
          <p:cNvSpPr/>
          <p:nvPr/>
        </p:nvSpPr>
        <p:spPr>
          <a:xfrm>
            <a:off x="1714480" y="4286256"/>
            <a:ext cx="1357322" cy="4286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1" name="20 Altıgen">
            <a:hlinkClick r:id="rId13" action="ppaction://hlinksldjump"/>
          </p:cNvPr>
          <p:cNvSpPr/>
          <p:nvPr/>
        </p:nvSpPr>
        <p:spPr>
          <a:xfrm>
            <a:off x="5715008" y="4357694"/>
            <a:ext cx="1357322" cy="4286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2" name="21 Altıgen">
            <a:hlinkClick r:id="rId13" action="ppaction://hlinksldjump"/>
          </p:cNvPr>
          <p:cNvSpPr/>
          <p:nvPr/>
        </p:nvSpPr>
        <p:spPr>
          <a:xfrm>
            <a:off x="1714480" y="6000768"/>
            <a:ext cx="1357322" cy="4286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5" name="24 Altıgen">
            <a:hlinkClick r:id="rId13" action="ppaction://hlinksldjump"/>
          </p:cNvPr>
          <p:cNvSpPr/>
          <p:nvPr/>
        </p:nvSpPr>
        <p:spPr>
          <a:xfrm>
            <a:off x="5857884" y="6072206"/>
            <a:ext cx="1357322" cy="4286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6" name="Text Box 10"/>
          <p:cNvSpPr txBox="1">
            <a:spLocks noChangeArrowheads="1"/>
          </p:cNvSpPr>
          <p:nvPr/>
        </p:nvSpPr>
        <p:spPr bwMode="auto">
          <a:xfrm>
            <a:off x="7523163" y="876266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endParaRPr lang="tr-TR" sz="4000" dirty="0">
              <a:latin typeface="Bernard MT Condensed" pitchFamily="18" charset="0"/>
            </a:endParaRPr>
          </a:p>
        </p:txBody>
      </p:sp>
      <p:pic>
        <p:nvPicPr>
          <p:cNvPr id="27" name="Picture 8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j01166140000[1].wav"/>
          </p:nvPr>
        </p:nvPicPr>
        <p:blipFill>
          <a:blip r:embed="rId14"/>
          <a:srcRect/>
          <a:stretch>
            <a:fillRect/>
          </a:stretch>
        </p:blipFill>
        <p:spPr bwMode="auto">
          <a:xfrm>
            <a:off x="7715272" y="7215214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9">
            <a:hlinkClick r:id="" action="ppaction://media"/>
          </p:cNvPr>
          <p:cNvPicPr>
            <a:picLocks noRot="1" noChangeAspect="1" noChangeArrowheads="1"/>
          </p:cNvPicPr>
          <p:nvPr>
            <a:wavAudioFile r:embed="rId2" name="MSj01166110000[1].wav"/>
          </p:nvPr>
        </p:nvPicPr>
        <p:blipFill>
          <a:blip r:embed="rId14"/>
          <a:srcRect/>
          <a:stretch>
            <a:fillRect/>
          </a:stretch>
        </p:blipFill>
        <p:spPr bwMode="auto">
          <a:xfrm>
            <a:off x="9442472" y="7143777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 Box 55"/>
          <p:cNvSpPr txBox="1">
            <a:spLocks noChangeArrowheads="1"/>
          </p:cNvSpPr>
          <p:nvPr/>
        </p:nvSpPr>
        <p:spPr bwMode="auto">
          <a:xfrm>
            <a:off x="7143768" y="857232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0:15</a:t>
            </a:r>
          </a:p>
        </p:txBody>
      </p:sp>
      <p:sp>
        <p:nvSpPr>
          <p:cNvPr id="40" name="Text Box 56"/>
          <p:cNvSpPr txBox="1">
            <a:spLocks noChangeArrowheads="1"/>
          </p:cNvSpPr>
          <p:nvPr/>
        </p:nvSpPr>
        <p:spPr bwMode="auto">
          <a:xfrm>
            <a:off x="7143768" y="857232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0:14</a:t>
            </a:r>
          </a:p>
        </p:txBody>
      </p:sp>
      <p:sp>
        <p:nvSpPr>
          <p:cNvPr id="42" name="Text Box 57"/>
          <p:cNvSpPr txBox="1">
            <a:spLocks noChangeArrowheads="1"/>
          </p:cNvSpPr>
          <p:nvPr/>
        </p:nvSpPr>
        <p:spPr bwMode="auto">
          <a:xfrm>
            <a:off x="7072330" y="857232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0:13</a:t>
            </a:r>
          </a:p>
        </p:txBody>
      </p:sp>
      <p:sp>
        <p:nvSpPr>
          <p:cNvPr id="43" name="Text Box 58"/>
          <p:cNvSpPr txBox="1">
            <a:spLocks noChangeArrowheads="1"/>
          </p:cNvSpPr>
          <p:nvPr/>
        </p:nvSpPr>
        <p:spPr bwMode="auto">
          <a:xfrm>
            <a:off x="6929454" y="857232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0:12</a:t>
            </a:r>
          </a:p>
        </p:txBody>
      </p:sp>
      <p:sp>
        <p:nvSpPr>
          <p:cNvPr id="45" name="Text Box 59"/>
          <p:cNvSpPr txBox="1">
            <a:spLocks noChangeArrowheads="1"/>
          </p:cNvSpPr>
          <p:nvPr/>
        </p:nvSpPr>
        <p:spPr bwMode="auto">
          <a:xfrm>
            <a:off x="7072330" y="857232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0:11</a:t>
            </a:r>
          </a:p>
        </p:txBody>
      </p:sp>
      <p:sp>
        <p:nvSpPr>
          <p:cNvPr id="50" name="Text Box 60"/>
          <p:cNvSpPr txBox="1">
            <a:spLocks noChangeArrowheads="1"/>
          </p:cNvSpPr>
          <p:nvPr/>
        </p:nvSpPr>
        <p:spPr bwMode="auto">
          <a:xfrm>
            <a:off x="6929454" y="857232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0:10</a:t>
            </a:r>
          </a:p>
        </p:txBody>
      </p:sp>
      <p:sp>
        <p:nvSpPr>
          <p:cNvPr id="51" name="Text Box 61"/>
          <p:cNvSpPr txBox="1">
            <a:spLocks noChangeArrowheads="1"/>
          </p:cNvSpPr>
          <p:nvPr/>
        </p:nvSpPr>
        <p:spPr bwMode="auto">
          <a:xfrm>
            <a:off x="6858016" y="857232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0:09</a:t>
            </a:r>
          </a:p>
        </p:txBody>
      </p:sp>
      <p:sp>
        <p:nvSpPr>
          <p:cNvPr id="52" name="Text Box 62"/>
          <p:cNvSpPr txBox="1">
            <a:spLocks noChangeArrowheads="1"/>
          </p:cNvSpPr>
          <p:nvPr/>
        </p:nvSpPr>
        <p:spPr bwMode="auto">
          <a:xfrm>
            <a:off x="6786578" y="857232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0:08</a:t>
            </a:r>
          </a:p>
        </p:txBody>
      </p:sp>
      <p:sp>
        <p:nvSpPr>
          <p:cNvPr id="53" name="Text Box 63"/>
          <p:cNvSpPr txBox="1">
            <a:spLocks noChangeArrowheads="1"/>
          </p:cNvSpPr>
          <p:nvPr/>
        </p:nvSpPr>
        <p:spPr bwMode="auto">
          <a:xfrm>
            <a:off x="6786578" y="857232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0:07</a:t>
            </a:r>
          </a:p>
        </p:txBody>
      </p:sp>
      <p:sp>
        <p:nvSpPr>
          <p:cNvPr id="54" name="Text Box 64"/>
          <p:cNvSpPr txBox="1">
            <a:spLocks noChangeArrowheads="1"/>
          </p:cNvSpPr>
          <p:nvPr/>
        </p:nvSpPr>
        <p:spPr bwMode="auto">
          <a:xfrm>
            <a:off x="6715140" y="857232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0:06</a:t>
            </a:r>
          </a:p>
        </p:txBody>
      </p:sp>
      <p:sp>
        <p:nvSpPr>
          <p:cNvPr id="55" name="Text Box 65"/>
          <p:cNvSpPr txBox="1">
            <a:spLocks noChangeArrowheads="1"/>
          </p:cNvSpPr>
          <p:nvPr/>
        </p:nvSpPr>
        <p:spPr bwMode="auto">
          <a:xfrm>
            <a:off x="6786578" y="857232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0:05</a:t>
            </a:r>
          </a:p>
        </p:txBody>
      </p:sp>
      <p:sp>
        <p:nvSpPr>
          <p:cNvPr id="56" name="Text Box 66"/>
          <p:cNvSpPr txBox="1">
            <a:spLocks noChangeArrowheads="1"/>
          </p:cNvSpPr>
          <p:nvPr/>
        </p:nvSpPr>
        <p:spPr bwMode="auto">
          <a:xfrm>
            <a:off x="6715140" y="857232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0:04</a:t>
            </a:r>
          </a:p>
        </p:txBody>
      </p:sp>
      <p:sp>
        <p:nvSpPr>
          <p:cNvPr id="57" name="Text Box 67"/>
          <p:cNvSpPr txBox="1">
            <a:spLocks noChangeArrowheads="1"/>
          </p:cNvSpPr>
          <p:nvPr/>
        </p:nvSpPr>
        <p:spPr bwMode="auto">
          <a:xfrm>
            <a:off x="6643702" y="857232"/>
            <a:ext cx="151130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0:03</a:t>
            </a:r>
          </a:p>
        </p:txBody>
      </p:sp>
      <p:sp>
        <p:nvSpPr>
          <p:cNvPr id="58" name="Text Box 68"/>
          <p:cNvSpPr txBox="1">
            <a:spLocks noChangeArrowheads="1"/>
          </p:cNvSpPr>
          <p:nvPr/>
        </p:nvSpPr>
        <p:spPr bwMode="auto">
          <a:xfrm>
            <a:off x="6715140" y="857232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0:02</a:t>
            </a:r>
          </a:p>
        </p:txBody>
      </p:sp>
      <p:sp>
        <p:nvSpPr>
          <p:cNvPr id="59" name="Text Box 69"/>
          <p:cNvSpPr txBox="1">
            <a:spLocks noChangeArrowheads="1"/>
          </p:cNvSpPr>
          <p:nvPr/>
        </p:nvSpPr>
        <p:spPr bwMode="auto">
          <a:xfrm>
            <a:off x="6643702" y="857232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0:01</a:t>
            </a:r>
          </a:p>
        </p:txBody>
      </p:sp>
      <p:sp>
        <p:nvSpPr>
          <p:cNvPr id="60" name="Text Box 70"/>
          <p:cNvSpPr txBox="1">
            <a:spLocks noChangeArrowheads="1"/>
          </p:cNvSpPr>
          <p:nvPr/>
        </p:nvSpPr>
        <p:spPr bwMode="auto">
          <a:xfrm>
            <a:off x="6715140" y="857232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0:00</a:t>
            </a:r>
          </a:p>
        </p:txBody>
      </p:sp>
      <p:pic>
        <p:nvPicPr>
          <p:cNvPr id="61" name="bilgiyarismamusic.wma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14"/>
          <a:srcRect/>
          <a:stretch>
            <a:fillRect/>
          </a:stretch>
        </p:blipFill>
        <p:spPr bwMode="auto">
          <a:xfrm>
            <a:off x="8362972" y="7143777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 advTm="1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xit" presetSubtype="0" fill="hold" grpId="1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1" fill="hold"/>
                                        <p:tgtEl>
                                          <p:spTgt spid="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867"/>
                            </p:stCondLst>
                            <p:childTnLst>
                              <p:par>
                                <p:cTn id="1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1" fill="hold"/>
                                        <p:tgtEl>
                                          <p:spTgt spid="6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867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67"/>
                            </p:stCondLst>
                            <p:childTnLst>
                              <p:par>
                                <p:cTn id="2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867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867"/>
                            </p:stCondLst>
                            <p:childTnLst>
                              <p:par>
                                <p:cTn id="3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867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867"/>
                            </p:stCondLst>
                            <p:childTnLst>
                              <p:par>
                                <p:cTn id="3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867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867"/>
                            </p:stCondLst>
                            <p:childTnLst>
                              <p:par>
                                <p:cTn id="4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867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867"/>
                            </p:stCondLst>
                            <p:childTnLst>
                              <p:par>
                                <p:cTn id="4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867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867"/>
                            </p:stCondLst>
                            <p:childTnLst>
                              <p:par>
                                <p:cTn id="5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867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867"/>
                            </p:stCondLst>
                            <p:childTnLst>
                              <p:par>
                                <p:cTn id="6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867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867"/>
                            </p:stCondLst>
                            <p:childTnLst>
                              <p:par>
                                <p:cTn id="6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9867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867"/>
                            </p:stCondLst>
                            <p:childTnLst>
                              <p:par>
                                <p:cTn id="7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867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867"/>
                            </p:stCondLst>
                            <p:childTnLst>
                              <p:par>
                                <p:cTn id="7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1867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1867"/>
                            </p:stCondLst>
                            <p:childTnLst>
                              <p:par>
                                <p:cTn id="8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2867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2867"/>
                            </p:stCondLst>
                            <p:childTnLst>
                              <p:par>
                                <p:cTn id="9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3867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3867"/>
                            </p:stCondLst>
                            <p:childTnLst>
                              <p:par>
                                <p:cTn id="9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4867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4867"/>
                            </p:stCondLst>
                            <p:childTnLst>
                              <p:par>
                                <p:cTn id="10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5867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5867"/>
                            </p:stCondLst>
                            <p:childTnLst>
                              <p:par>
                                <p:cTn id="10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6867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5" dur="1490" fill="hold"/>
                                        <p:tgtEl>
                                          <p:spTgt spid="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93000">
                <p:cTn id="116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"/>
                </p:tgtEl>
              </p:cMediaNode>
            </p:audio>
            <p:audio>
              <p:cMediaNode>
                <p:cTn id="1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"/>
                </p:tgtEl>
              </p:cMediaNode>
            </p:audio>
            <p:audio>
              <p:cMediaNode>
                <p:cTn id="118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1"/>
                </p:tgtEl>
              </p:cMediaNode>
            </p:audio>
          </p:childTnLst>
        </p:cTn>
      </p:par>
    </p:tnLst>
    <p:bldLst>
      <p:bldP spid="26" grpId="0"/>
      <p:bldP spid="26" grpId="1"/>
      <p:bldP spid="29" grpId="0"/>
      <p:bldP spid="29" grpId="1"/>
      <p:bldP spid="40" grpId="0"/>
      <p:bldP spid="40" grpId="1"/>
      <p:bldP spid="42" grpId="0"/>
      <p:bldP spid="42" grpId="1"/>
      <p:bldP spid="43" grpId="0"/>
      <p:bldP spid="43" grpId="1"/>
      <p:bldP spid="45" grpId="0"/>
      <p:bldP spid="45" grpId="1"/>
      <p:bldP spid="50" grpId="0"/>
      <p:bldP spid="50" grpId="1"/>
      <p:bldP spid="51" grpId="0"/>
      <p:bldP spid="51" grpId="1"/>
      <p:bldP spid="52" grpId="0"/>
      <p:bldP spid="52" grpId="1"/>
      <p:bldP spid="53" grpId="0"/>
      <p:bldP spid="53" grpId="1"/>
      <p:bldP spid="54" grpId="0"/>
      <p:bldP spid="54" grpId="1"/>
      <p:bldP spid="55" grpId="0"/>
      <p:bldP spid="55" grpId="1"/>
      <p:bldP spid="56" grpId="0"/>
      <p:bldP spid="56" grpId="1"/>
      <p:bldP spid="57" grpId="0"/>
      <p:bldP spid="57" grpId="1"/>
      <p:bldP spid="58" grpId="0"/>
      <p:bldP spid="58" grpId="1"/>
      <p:bldP spid="59" grpId="0"/>
      <p:bldP spid="59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5786" y="4286257"/>
            <a:ext cx="5000660" cy="1523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2" name="41 Tablo"/>
          <p:cNvGraphicFramePr>
            <a:graphicFrameLocks noGrp="1"/>
          </p:cNvGraphicFramePr>
          <p:nvPr/>
        </p:nvGraphicFramePr>
        <p:xfrm>
          <a:off x="928662" y="642918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2" name="21 Tablo"/>
          <p:cNvGraphicFramePr>
            <a:graphicFrameLocks noGrp="1"/>
          </p:cNvGraphicFramePr>
          <p:nvPr/>
        </p:nvGraphicFramePr>
        <p:xfrm>
          <a:off x="928662" y="1785926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4" name="23 Tablo"/>
          <p:cNvGraphicFramePr>
            <a:graphicFrameLocks noGrp="1"/>
          </p:cNvGraphicFramePr>
          <p:nvPr/>
        </p:nvGraphicFramePr>
        <p:xfrm>
          <a:off x="928662" y="2928934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9" name="28 Tablo"/>
          <p:cNvGraphicFramePr>
            <a:graphicFrameLocks noGrp="1"/>
          </p:cNvGraphicFramePr>
          <p:nvPr/>
        </p:nvGraphicFramePr>
        <p:xfrm>
          <a:off x="2143108" y="642918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0" name="39 Tablo"/>
          <p:cNvGraphicFramePr>
            <a:graphicFrameLocks noGrp="1"/>
          </p:cNvGraphicFramePr>
          <p:nvPr/>
        </p:nvGraphicFramePr>
        <p:xfrm>
          <a:off x="2143108" y="1785926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4" name="43 Tablo"/>
          <p:cNvGraphicFramePr>
            <a:graphicFrameLocks noGrp="1"/>
          </p:cNvGraphicFramePr>
          <p:nvPr/>
        </p:nvGraphicFramePr>
        <p:xfrm>
          <a:off x="2143108" y="2928934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9" name="48 Tablo"/>
          <p:cNvGraphicFramePr>
            <a:graphicFrameLocks noGrp="1"/>
          </p:cNvGraphicFramePr>
          <p:nvPr/>
        </p:nvGraphicFramePr>
        <p:xfrm>
          <a:off x="3357554" y="642918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1" name="50 Tablo"/>
          <p:cNvGraphicFramePr>
            <a:graphicFrameLocks noGrp="1"/>
          </p:cNvGraphicFramePr>
          <p:nvPr/>
        </p:nvGraphicFramePr>
        <p:xfrm>
          <a:off x="3357554" y="1785926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3" name="52 Tablo"/>
          <p:cNvGraphicFramePr>
            <a:graphicFrameLocks noGrp="1"/>
          </p:cNvGraphicFramePr>
          <p:nvPr/>
        </p:nvGraphicFramePr>
        <p:xfrm>
          <a:off x="3357554" y="2928934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?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71538" y="785794"/>
            <a:ext cx="9525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143107" y="713281"/>
            <a:ext cx="1071571" cy="1055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428992" y="714356"/>
            <a:ext cx="981075" cy="101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071538" y="1928802"/>
            <a:ext cx="1041612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285984" y="1857364"/>
            <a:ext cx="1038228" cy="105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428992" y="1857364"/>
            <a:ext cx="1009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1071538" y="3000372"/>
            <a:ext cx="96202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428860" y="3000372"/>
            <a:ext cx="915930" cy="1052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19 Şimşek İşareti"/>
          <p:cNvSpPr/>
          <p:nvPr/>
        </p:nvSpPr>
        <p:spPr>
          <a:xfrm>
            <a:off x="1285852" y="928670"/>
            <a:ext cx="428628" cy="428628"/>
          </a:xfrm>
          <a:prstGeom prst="lightningBol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1" name="20 Şimşek İşareti"/>
          <p:cNvSpPr/>
          <p:nvPr/>
        </p:nvSpPr>
        <p:spPr>
          <a:xfrm>
            <a:off x="2428860" y="928670"/>
            <a:ext cx="428628" cy="428628"/>
          </a:xfrm>
          <a:prstGeom prst="lightningBol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3" name="22 Şimşek İşareti"/>
          <p:cNvSpPr/>
          <p:nvPr/>
        </p:nvSpPr>
        <p:spPr>
          <a:xfrm>
            <a:off x="3643306" y="928670"/>
            <a:ext cx="428628" cy="428628"/>
          </a:xfrm>
          <a:prstGeom prst="lightningBol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5" name="24 Şimşek İşareti"/>
          <p:cNvSpPr/>
          <p:nvPr/>
        </p:nvSpPr>
        <p:spPr>
          <a:xfrm>
            <a:off x="1285852" y="2071678"/>
            <a:ext cx="428628" cy="428628"/>
          </a:xfrm>
          <a:prstGeom prst="lightningBol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6" name="25 Şimşek İşareti"/>
          <p:cNvSpPr/>
          <p:nvPr/>
        </p:nvSpPr>
        <p:spPr>
          <a:xfrm>
            <a:off x="2500298" y="2143116"/>
            <a:ext cx="428628" cy="428628"/>
          </a:xfrm>
          <a:prstGeom prst="lightningBol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7" name="26 Şimşek İşareti"/>
          <p:cNvSpPr/>
          <p:nvPr/>
        </p:nvSpPr>
        <p:spPr>
          <a:xfrm>
            <a:off x="3714744" y="2071678"/>
            <a:ext cx="428628" cy="428628"/>
          </a:xfrm>
          <a:prstGeom prst="lightningBol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8" name="27 Şimşek İşareti"/>
          <p:cNvSpPr/>
          <p:nvPr/>
        </p:nvSpPr>
        <p:spPr>
          <a:xfrm>
            <a:off x="2643174" y="3286124"/>
            <a:ext cx="428628" cy="428628"/>
          </a:xfrm>
          <a:prstGeom prst="lightningBol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0" name="29 Şimşek İşareti"/>
          <p:cNvSpPr/>
          <p:nvPr/>
        </p:nvSpPr>
        <p:spPr>
          <a:xfrm>
            <a:off x="1357290" y="3214686"/>
            <a:ext cx="428628" cy="428628"/>
          </a:xfrm>
          <a:prstGeom prst="lightningBol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1" name="30 Şimşek İşareti"/>
          <p:cNvSpPr/>
          <p:nvPr/>
        </p:nvSpPr>
        <p:spPr>
          <a:xfrm>
            <a:off x="1142976" y="4643446"/>
            <a:ext cx="428628" cy="428628"/>
          </a:xfrm>
          <a:prstGeom prst="lightningBol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2" name="31 Şimşek İşareti"/>
          <p:cNvSpPr/>
          <p:nvPr/>
        </p:nvSpPr>
        <p:spPr>
          <a:xfrm>
            <a:off x="2428860" y="4643446"/>
            <a:ext cx="428628" cy="428628"/>
          </a:xfrm>
          <a:prstGeom prst="lightningBol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3" name="32 Şimşek İşareti"/>
          <p:cNvSpPr/>
          <p:nvPr/>
        </p:nvSpPr>
        <p:spPr>
          <a:xfrm>
            <a:off x="3714744" y="4714884"/>
            <a:ext cx="428628" cy="428628"/>
          </a:xfrm>
          <a:prstGeom prst="lightningBol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4" name="33 Şimşek İşareti"/>
          <p:cNvSpPr/>
          <p:nvPr/>
        </p:nvSpPr>
        <p:spPr>
          <a:xfrm>
            <a:off x="4786314" y="4714884"/>
            <a:ext cx="428628" cy="428628"/>
          </a:xfrm>
          <a:prstGeom prst="lightningBol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5" name="34 Altıgen">
            <a:hlinkClick r:id="" action="ppaction://hlinkshowjump?jump=nextslide" highlightClick="1">
              <a:snd r:embed="rId14" name="arrow.wav"/>
            </a:hlinkClick>
          </p:cNvPr>
          <p:cNvSpPr/>
          <p:nvPr/>
        </p:nvSpPr>
        <p:spPr>
          <a:xfrm>
            <a:off x="4429124" y="5786454"/>
            <a:ext cx="1071570" cy="285752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35 Altıgen">
            <a:hlinkClick r:id="rId15" action="ppaction://hlinksldjump"/>
          </p:cNvPr>
          <p:cNvSpPr/>
          <p:nvPr/>
        </p:nvSpPr>
        <p:spPr>
          <a:xfrm>
            <a:off x="3214678" y="5786454"/>
            <a:ext cx="1143008" cy="285752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7" name="36 Altıgen">
            <a:hlinkClick r:id="rId15" action="ppaction://hlinksldjump"/>
          </p:cNvPr>
          <p:cNvSpPr/>
          <p:nvPr/>
        </p:nvSpPr>
        <p:spPr>
          <a:xfrm>
            <a:off x="2000232" y="5786454"/>
            <a:ext cx="1143008" cy="285752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8" name="37 Altıgen">
            <a:hlinkClick r:id="rId15" action="ppaction://hlinksldjump"/>
          </p:cNvPr>
          <p:cNvSpPr/>
          <p:nvPr/>
        </p:nvSpPr>
        <p:spPr>
          <a:xfrm>
            <a:off x="857224" y="5786454"/>
            <a:ext cx="1071570" cy="285752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9" name="Text Box 10"/>
          <p:cNvSpPr txBox="1">
            <a:spLocks noChangeArrowheads="1"/>
          </p:cNvSpPr>
          <p:nvPr/>
        </p:nvSpPr>
        <p:spPr bwMode="auto">
          <a:xfrm>
            <a:off x="6308717" y="1733522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endParaRPr lang="tr-TR" sz="4000" dirty="0">
              <a:latin typeface="Bernard MT Condensed" pitchFamily="18" charset="0"/>
            </a:endParaRPr>
          </a:p>
        </p:txBody>
      </p:sp>
      <p:pic>
        <p:nvPicPr>
          <p:cNvPr id="41" name="Picture 8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j01166140000[1].wav"/>
          </p:nvPr>
        </p:nvPicPr>
        <p:blipFill>
          <a:blip r:embed="rId16"/>
          <a:srcRect/>
          <a:stretch>
            <a:fillRect/>
          </a:stretch>
        </p:blipFill>
        <p:spPr bwMode="auto">
          <a:xfrm>
            <a:off x="7010400" y="6858000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9">
            <a:hlinkClick r:id="" action="ppaction://media"/>
          </p:cNvPr>
          <p:cNvPicPr>
            <a:picLocks noRot="1" noChangeAspect="1" noChangeArrowheads="1"/>
          </p:cNvPicPr>
          <p:nvPr>
            <a:wavAudioFile r:embed="rId2" name="MSj01166110000[1].wav"/>
          </p:nvPr>
        </p:nvPicPr>
        <p:blipFill>
          <a:blip r:embed="rId16"/>
          <a:srcRect/>
          <a:stretch>
            <a:fillRect/>
          </a:stretch>
        </p:blipFill>
        <p:spPr bwMode="auto">
          <a:xfrm>
            <a:off x="8737600" y="6786563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" name="Text Box 55"/>
          <p:cNvSpPr txBox="1">
            <a:spLocks noChangeArrowheads="1"/>
          </p:cNvSpPr>
          <p:nvPr/>
        </p:nvSpPr>
        <p:spPr bwMode="auto">
          <a:xfrm>
            <a:off x="5929322" y="1714488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0:15</a:t>
            </a:r>
          </a:p>
        </p:txBody>
      </p:sp>
      <p:sp>
        <p:nvSpPr>
          <p:cNvPr id="46" name="Text Box 56"/>
          <p:cNvSpPr txBox="1">
            <a:spLocks noChangeArrowheads="1"/>
          </p:cNvSpPr>
          <p:nvPr/>
        </p:nvSpPr>
        <p:spPr bwMode="auto">
          <a:xfrm>
            <a:off x="5929322" y="1714488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0:14</a:t>
            </a:r>
          </a:p>
        </p:txBody>
      </p:sp>
      <p:sp>
        <p:nvSpPr>
          <p:cNvPr id="47" name="Text Box 57"/>
          <p:cNvSpPr txBox="1">
            <a:spLocks noChangeArrowheads="1"/>
          </p:cNvSpPr>
          <p:nvPr/>
        </p:nvSpPr>
        <p:spPr bwMode="auto">
          <a:xfrm>
            <a:off x="5857884" y="1714488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0:13</a:t>
            </a:r>
          </a:p>
        </p:txBody>
      </p:sp>
      <p:sp>
        <p:nvSpPr>
          <p:cNvPr id="48" name="Text Box 58"/>
          <p:cNvSpPr txBox="1">
            <a:spLocks noChangeArrowheads="1"/>
          </p:cNvSpPr>
          <p:nvPr/>
        </p:nvSpPr>
        <p:spPr bwMode="auto">
          <a:xfrm>
            <a:off x="5715008" y="1714488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0:12</a:t>
            </a:r>
          </a:p>
        </p:txBody>
      </p:sp>
      <p:sp>
        <p:nvSpPr>
          <p:cNvPr id="50" name="Text Box 59"/>
          <p:cNvSpPr txBox="1">
            <a:spLocks noChangeArrowheads="1"/>
          </p:cNvSpPr>
          <p:nvPr/>
        </p:nvSpPr>
        <p:spPr bwMode="auto">
          <a:xfrm>
            <a:off x="5857884" y="1714488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0:11</a:t>
            </a:r>
          </a:p>
        </p:txBody>
      </p:sp>
      <p:sp>
        <p:nvSpPr>
          <p:cNvPr id="52" name="Text Box 60"/>
          <p:cNvSpPr txBox="1">
            <a:spLocks noChangeArrowheads="1"/>
          </p:cNvSpPr>
          <p:nvPr/>
        </p:nvSpPr>
        <p:spPr bwMode="auto">
          <a:xfrm>
            <a:off x="5715008" y="1714488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0:10</a:t>
            </a:r>
          </a:p>
        </p:txBody>
      </p:sp>
      <p:sp>
        <p:nvSpPr>
          <p:cNvPr id="54" name="Text Box 61"/>
          <p:cNvSpPr txBox="1">
            <a:spLocks noChangeArrowheads="1"/>
          </p:cNvSpPr>
          <p:nvPr/>
        </p:nvSpPr>
        <p:spPr bwMode="auto">
          <a:xfrm>
            <a:off x="5643570" y="1714488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0:09</a:t>
            </a:r>
          </a:p>
        </p:txBody>
      </p:sp>
      <p:sp>
        <p:nvSpPr>
          <p:cNvPr id="55" name="Text Box 62"/>
          <p:cNvSpPr txBox="1">
            <a:spLocks noChangeArrowheads="1"/>
          </p:cNvSpPr>
          <p:nvPr/>
        </p:nvSpPr>
        <p:spPr bwMode="auto">
          <a:xfrm>
            <a:off x="5572132" y="1714488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0:08</a:t>
            </a:r>
          </a:p>
        </p:txBody>
      </p:sp>
      <p:sp>
        <p:nvSpPr>
          <p:cNvPr id="56" name="Text Box 63"/>
          <p:cNvSpPr txBox="1">
            <a:spLocks noChangeArrowheads="1"/>
          </p:cNvSpPr>
          <p:nvPr/>
        </p:nvSpPr>
        <p:spPr bwMode="auto">
          <a:xfrm>
            <a:off x="5572132" y="1714488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0:07</a:t>
            </a:r>
          </a:p>
        </p:txBody>
      </p:sp>
      <p:sp>
        <p:nvSpPr>
          <p:cNvPr id="57" name="Text Box 64"/>
          <p:cNvSpPr txBox="1">
            <a:spLocks noChangeArrowheads="1"/>
          </p:cNvSpPr>
          <p:nvPr/>
        </p:nvSpPr>
        <p:spPr bwMode="auto">
          <a:xfrm>
            <a:off x="5500694" y="1714488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0:06</a:t>
            </a:r>
          </a:p>
        </p:txBody>
      </p:sp>
      <p:sp>
        <p:nvSpPr>
          <p:cNvPr id="58" name="Text Box 65"/>
          <p:cNvSpPr txBox="1">
            <a:spLocks noChangeArrowheads="1"/>
          </p:cNvSpPr>
          <p:nvPr/>
        </p:nvSpPr>
        <p:spPr bwMode="auto">
          <a:xfrm>
            <a:off x="5572132" y="1714488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0:05</a:t>
            </a:r>
          </a:p>
        </p:txBody>
      </p:sp>
      <p:sp>
        <p:nvSpPr>
          <p:cNvPr id="59" name="Text Box 66"/>
          <p:cNvSpPr txBox="1">
            <a:spLocks noChangeArrowheads="1"/>
          </p:cNvSpPr>
          <p:nvPr/>
        </p:nvSpPr>
        <p:spPr bwMode="auto">
          <a:xfrm>
            <a:off x="5500694" y="1714488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0:04</a:t>
            </a:r>
          </a:p>
        </p:txBody>
      </p:sp>
      <p:sp>
        <p:nvSpPr>
          <p:cNvPr id="60" name="Text Box 67"/>
          <p:cNvSpPr txBox="1">
            <a:spLocks noChangeArrowheads="1"/>
          </p:cNvSpPr>
          <p:nvPr/>
        </p:nvSpPr>
        <p:spPr bwMode="auto">
          <a:xfrm>
            <a:off x="5429256" y="1714488"/>
            <a:ext cx="151130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0:03</a:t>
            </a:r>
          </a:p>
        </p:txBody>
      </p:sp>
      <p:sp>
        <p:nvSpPr>
          <p:cNvPr id="61" name="Text Box 68"/>
          <p:cNvSpPr txBox="1">
            <a:spLocks noChangeArrowheads="1"/>
          </p:cNvSpPr>
          <p:nvPr/>
        </p:nvSpPr>
        <p:spPr bwMode="auto">
          <a:xfrm>
            <a:off x="5500694" y="1714488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0:02</a:t>
            </a:r>
          </a:p>
        </p:txBody>
      </p:sp>
      <p:sp>
        <p:nvSpPr>
          <p:cNvPr id="62" name="Text Box 69"/>
          <p:cNvSpPr txBox="1">
            <a:spLocks noChangeArrowheads="1"/>
          </p:cNvSpPr>
          <p:nvPr/>
        </p:nvSpPr>
        <p:spPr bwMode="auto">
          <a:xfrm>
            <a:off x="5429256" y="1714488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0:01</a:t>
            </a:r>
          </a:p>
        </p:txBody>
      </p:sp>
      <p:sp>
        <p:nvSpPr>
          <p:cNvPr id="63" name="Text Box 70"/>
          <p:cNvSpPr txBox="1">
            <a:spLocks noChangeArrowheads="1"/>
          </p:cNvSpPr>
          <p:nvPr/>
        </p:nvSpPr>
        <p:spPr bwMode="auto">
          <a:xfrm>
            <a:off x="5500694" y="1714488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0:00</a:t>
            </a:r>
          </a:p>
        </p:txBody>
      </p:sp>
      <p:pic>
        <p:nvPicPr>
          <p:cNvPr id="64" name="bilgiyarismamusic.wma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16"/>
          <a:srcRect/>
          <a:stretch>
            <a:fillRect/>
          </a:stretch>
        </p:blipFill>
        <p:spPr bwMode="auto">
          <a:xfrm>
            <a:off x="7658100" y="6786563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 advTm="1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xit" presetSubtype="0" fill="hold" grpId="1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1" fill="hold"/>
                                        <p:tgtEl>
                                          <p:spTgt spid="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867"/>
                            </p:stCondLst>
                            <p:childTnLst>
                              <p:par>
                                <p:cTn id="1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1" fill="hold"/>
                                        <p:tgtEl>
                                          <p:spTgt spid="6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867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67"/>
                            </p:stCondLst>
                            <p:childTnLst>
                              <p:par>
                                <p:cTn id="2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867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867"/>
                            </p:stCondLst>
                            <p:childTnLst>
                              <p:par>
                                <p:cTn id="3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867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867"/>
                            </p:stCondLst>
                            <p:childTnLst>
                              <p:par>
                                <p:cTn id="3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867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867"/>
                            </p:stCondLst>
                            <p:childTnLst>
                              <p:par>
                                <p:cTn id="4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867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867"/>
                            </p:stCondLst>
                            <p:childTnLst>
                              <p:par>
                                <p:cTn id="4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867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867"/>
                            </p:stCondLst>
                            <p:childTnLst>
                              <p:par>
                                <p:cTn id="5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867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867"/>
                            </p:stCondLst>
                            <p:childTnLst>
                              <p:par>
                                <p:cTn id="6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867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867"/>
                            </p:stCondLst>
                            <p:childTnLst>
                              <p:par>
                                <p:cTn id="6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9867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867"/>
                            </p:stCondLst>
                            <p:childTnLst>
                              <p:par>
                                <p:cTn id="7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867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867"/>
                            </p:stCondLst>
                            <p:childTnLst>
                              <p:par>
                                <p:cTn id="7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1867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1867"/>
                            </p:stCondLst>
                            <p:childTnLst>
                              <p:par>
                                <p:cTn id="8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2867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2867"/>
                            </p:stCondLst>
                            <p:childTnLst>
                              <p:par>
                                <p:cTn id="9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3867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3867"/>
                            </p:stCondLst>
                            <p:childTnLst>
                              <p:par>
                                <p:cTn id="9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4867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4867"/>
                            </p:stCondLst>
                            <p:childTnLst>
                              <p:par>
                                <p:cTn id="10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5867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5867"/>
                            </p:stCondLst>
                            <p:childTnLst>
                              <p:par>
                                <p:cTn id="10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6867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5" dur="1490" fill="hold"/>
                                        <p:tgtEl>
                                          <p:spTgt spid="4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93000">
                <p:cTn id="116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"/>
                </p:tgtEl>
              </p:cMediaNode>
            </p:audio>
            <p:audio>
              <p:cMediaNode>
                <p:cTn id="1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3"/>
                </p:tgtEl>
              </p:cMediaNode>
            </p:audio>
            <p:audio>
              <p:cMediaNode>
                <p:cTn id="118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4"/>
                </p:tgtEl>
              </p:cMediaNode>
            </p:audio>
          </p:childTnLst>
        </p:cTn>
      </p:par>
    </p:tnLst>
    <p:bldLst>
      <p:bldP spid="39" grpId="0"/>
      <p:bldP spid="39" grpId="1"/>
      <p:bldP spid="45" grpId="0"/>
      <p:bldP spid="45" grpId="1"/>
      <p:bldP spid="46" grpId="0"/>
      <p:bldP spid="46" grpId="1"/>
      <p:bldP spid="47" grpId="0"/>
      <p:bldP spid="47" grpId="1"/>
      <p:bldP spid="48" grpId="0"/>
      <p:bldP spid="48" grpId="1"/>
      <p:bldP spid="50" grpId="0"/>
      <p:bldP spid="50" grpId="1"/>
      <p:bldP spid="52" grpId="0"/>
      <p:bldP spid="52" grpId="1"/>
      <p:bldP spid="54" grpId="0"/>
      <p:bldP spid="54" grpId="1"/>
      <p:bldP spid="55" grpId="0"/>
      <p:bldP spid="55" grpId="1"/>
      <p:bldP spid="56" grpId="0"/>
      <p:bldP spid="56" grpId="1"/>
      <p:bldP spid="57" grpId="0"/>
      <p:bldP spid="57" grpId="1"/>
      <p:bldP spid="58" grpId="0"/>
      <p:bldP spid="58" grpId="1"/>
      <p:bldP spid="59" grpId="0"/>
      <p:bldP spid="59" grpId="1"/>
      <p:bldP spid="60" grpId="0"/>
      <p:bldP spid="60" grpId="1"/>
      <p:bldP spid="61" grpId="0"/>
      <p:bldP spid="61" grpId="1"/>
      <p:bldP spid="62" grpId="0"/>
      <p:bldP spid="62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" name="41 Tablo"/>
          <p:cNvGraphicFramePr>
            <a:graphicFrameLocks noGrp="1"/>
          </p:cNvGraphicFramePr>
          <p:nvPr/>
        </p:nvGraphicFramePr>
        <p:xfrm>
          <a:off x="928662" y="642918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2" name="21 Tablo"/>
          <p:cNvGraphicFramePr>
            <a:graphicFrameLocks noGrp="1"/>
          </p:cNvGraphicFramePr>
          <p:nvPr/>
        </p:nvGraphicFramePr>
        <p:xfrm>
          <a:off x="928662" y="1785926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4" name="23 Tablo"/>
          <p:cNvGraphicFramePr>
            <a:graphicFrameLocks noGrp="1"/>
          </p:cNvGraphicFramePr>
          <p:nvPr/>
        </p:nvGraphicFramePr>
        <p:xfrm>
          <a:off x="928662" y="2928934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9" name="28 Tablo"/>
          <p:cNvGraphicFramePr>
            <a:graphicFrameLocks noGrp="1"/>
          </p:cNvGraphicFramePr>
          <p:nvPr/>
        </p:nvGraphicFramePr>
        <p:xfrm>
          <a:off x="2143108" y="642918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0" name="39 Tablo"/>
          <p:cNvGraphicFramePr>
            <a:graphicFrameLocks noGrp="1"/>
          </p:cNvGraphicFramePr>
          <p:nvPr/>
        </p:nvGraphicFramePr>
        <p:xfrm>
          <a:off x="2143108" y="1785926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4" name="43 Tablo"/>
          <p:cNvGraphicFramePr>
            <a:graphicFrameLocks noGrp="1"/>
          </p:cNvGraphicFramePr>
          <p:nvPr/>
        </p:nvGraphicFramePr>
        <p:xfrm>
          <a:off x="2143108" y="2928934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9" name="48 Tablo"/>
          <p:cNvGraphicFramePr>
            <a:graphicFrameLocks noGrp="1"/>
          </p:cNvGraphicFramePr>
          <p:nvPr/>
        </p:nvGraphicFramePr>
        <p:xfrm>
          <a:off x="3357554" y="642918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1" name="50 Tablo"/>
          <p:cNvGraphicFramePr>
            <a:graphicFrameLocks noGrp="1"/>
          </p:cNvGraphicFramePr>
          <p:nvPr/>
        </p:nvGraphicFramePr>
        <p:xfrm>
          <a:off x="3357554" y="1785926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3" name="52 Tablo"/>
          <p:cNvGraphicFramePr>
            <a:graphicFrameLocks noGrp="1"/>
          </p:cNvGraphicFramePr>
          <p:nvPr/>
        </p:nvGraphicFramePr>
        <p:xfrm>
          <a:off x="3357554" y="2928934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?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5984" y="1142984"/>
            <a:ext cx="857256" cy="322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28662" y="857233"/>
            <a:ext cx="1111049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428992" y="928670"/>
            <a:ext cx="1071571" cy="430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000100" y="1857364"/>
            <a:ext cx="105727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285984" y="1857364"/>
            <a:ext cx="79057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428992" y="1785926"/>
            <a:ext cx="1038225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928662" y="3000372"/>
            <a:ext cx="10858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285984" y="3071810"/>
            <a:ext cx="9144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85786" y="4429132"/>
            <a:ext cx="58674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19 Altıgen">
            <a:hlinkClick r:id="" action="ppaction://hlinkshowjump?jump=nextslide" highlightClick="1">
              <a:snd r:embed="rId14" name="arrow.wav"/>
            </a:hlinkClick>
          </p:cNvPr>
          <p:cNvSpPr/>
          <p:nvPr/>
        </p:nvSpPr>
        <p:spPr>
          <a:xfrm>
            <a:off x="2214546" y="5786454"/>
            <a:ext cx="1357322" cy="4286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1" name="20 Altıgen">
            <a:hlinkClick r:id="rId15" action="ppaction://hlinksldjump"/>
          </p:cNvPr>
          <p:cNvSpPr/>
          <p:nvPr/>
        </p:nvSpPr>
        <p:spPr>
          <a:xfrm>
            <a:off x="714348" y="5786454"/>
            <a:ext cx="1357322" cy="4286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3" name="22 Altıgen">
            <a:hlinkClick r:id="rId15" action="ppaction://hlinksldjump"/>
          </p:cNvPr>
          <p:cNvSpPr/>
          <p:nvPr/>
        </p:nvSpPr>
        <p:spPr>
          <a:xfrm>
            <a:off x="3714744" y="5786454"/>
            <a:ext cx="1357322" cy="4286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5" name="24 Altıgen">
            <a:hlinkClick r:id="rId15" action="ppaction://hlinksldjump"/>
          </p:cNvPr>
          <p:cNvSpPr/>
          <p:nvPr/>
        </p:nvSpPr>
        <p:spPr>
          <a:xfrm>
            <a:off x="5286380" y="5786454"/>
            <a:ext cx="1357322" cy="4286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6" name="Text Box 10"/>
          <p:cNvSpPr txBox="1">
            <a:spLocks noChangeArrowheads="1"/>
          </p:cNvSpPr>
          <p:nvPr/>
        </p:nvSpPr>
        <p:spPr bwMode="auto">
          <a:xfrm>
            <a:off x="8023229" y="6175359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endParaRPr lang="tr-TR" sz="4000" dirty="0">
              <a:latin typeface="Bernard MT Condensed" pitchFamily="18" charset="0"/>
            </a:endParaRPr>
          </a:p>
        </p:txBody>
      </p:sp>
      <p:pic>
        <p:nvPicPr>
          <p:cNvPr id="27" name="Picture 8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j01166140000[1].wav"/>
          </p:nvPr>
        </p:nvPicPr>
        <p:blipFill>
          <a:blip r:embed="rId16"/>
          <a:srcRect/>
          <a:stretch>
            <a:fillRect/>
          </a:stretch>
        </p:blipFill>
        <p:spPr bwMode="auto">
          <a:xfrm>
            <a:off x="6943729" y="7399321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9">
            <a:hlinkClick r:id="" action="ppaction://media"/>
          </p:cNvPr>
          <p:cNvPicPr>
            <a:picLocks noRot="1" noChangeAspect="1" noChangeArrowheads="1"/>
          </p:cNvPicPr>
          <p:nvPr>
            <a:wavAudioFile r:embed="rId2" name="MSj01166110000[1].wav"/>
          </p:nvPr>
        </p:nvPicPr>
        <p:blipFill>
          <a:blip r:embed="rId16"/>
          <a:srcRect/>
          <a:stretch>
            <a:fillRect/>
          </a:stretch>
        </p:blipFill>
        <p:spPr bwMode="auto">
          <a:xfrm>
            <a:off x="8670929" y="7327884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Text Box 55"/>
          <p:cNvSpPr txBox="1">
            <a:spLocks noChangeArrowheads="1"/>
          </p:cNvSpPr>
          <p:nvPr/>
        </p:nvSpPr>
        <p:spPr bwMode="auto">
          <a:xfrm>
            <a:off x="7643834" y="6156325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0:15</a:t>
            </a:r>
          </a:p>
        </p:txBody>
      </p:sp>
      <p:sp>
        <p:nvSpPr>
          <p:cNvPr id="31" name="Text Box 56"/>
          <p:cNvSpPr txBox="1">
            <a:spLocks noChangeArrowheads="1"/>
          </p:cNvSpPr>
          <p:nvPr/>
        </p:nvSpPr>
        <p:spPr bwMode="auto">
          <a:xfrm>
            <a:off x="7643834" y="6156325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0:14</a:t>
            </a:r>
          </a:p>
        </p:txBody>
      </p:sp>
      <p:sp>
        <p:nvSpPr>
          <p:cNvPr id="32" name="Text Box 57"/>
          <p:cNvSpPr txBox="1">
            <a:spLocks noChangeArrowheads="1"/>
          </p:cNvSpPr>
          <p:nvPr/>
        </p:nvSpPr>
        <p:spPr bwMode="auto">
          <a:xfrm>
            <a:off x="7572396" y="6156325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0:13</a:t>
            </a:r>
          </a:p>
        </p:txBody>
      </p:sp>
      <p:sp>
        <p:nvSpPr>
          <p:cNvPr id="33" name="Text Box 58"/>
          <p:cNvSpPr txBox="1">
            <a:spLocks noChangeArrowheads="1"/>
          </p:cNvSpPr>
          <p:nvPr/>
        </p:nvSpPr>
        <p:spPr bwMode="auto">
          <a:xfrm>
            <a:off x="7429520" y="6156325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0:12</a:t>
            </a:r>
          </a:p>
        </p:txBody>
      </p:sp>
      <p:sp>
        <p:nvSpPr>
          <p:cNvPr id="34" name="Text Box 59"/>
          <p:cNvSpPr txBox="1">
            <a:spLocks noChangeArrowheads="1"/>
          </p:cNvSpPr>
          <p:nvPr/>
        </p:nvSpPr>
        <p:spPr bwMode="auto">
          <a:xfrm>
            <a:off x="7572396" y="6156325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0:11</a:t>
            </a:r>
          </a:p>
        </p:txBody>
      </p:sp>
      <p:sp>
        <p:nvSpPr>
          <p:cNvPr id="35" name="Text Box 60"/>
          <p:cNvSpPr txBox="1">
            <a:spLocks noChangeArrowheads="1"/>
          </p:cNvSpPr>
          <p:nvPr/>
        </p:nvSpPr>
        <p:spPr bwMode="auto">
          <a:xfrm>
            <a:off x="7429520" y="6156325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0:10</a:t>
            </a:r>
          </a:p>
        </p:txBody>
      </p:sp>
      <p:sp>
        <p:nvSpPr>
          <p:cNvPr id="36" name="Text Box 61"/>
          <p:cNvSpPr txBox="1">
            <a:spLocks noChangeArrowheads="1"/>
          </p:cNvSpPr>
          <p:nvPr/>
        </p:nvSpPr>
        <p:spPr bwMode="auto">
          <a:xfrm>
            <a:off x="7358082" y="6156325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0:09</a:t>
            </a:r>
          </a:p>
        </p:txBody>
      </p:sp>
      <p:sp>
        <p:nvSpPr>
          <p:cNvPr id="37" name="Text Box 62"/>
          <p:cNvSpPr txBox="1">
            <a:spLocks noChangeArrowheads="1"/>
          </p:cNvSpPr>
          <p:nvPr/>
        </p:nvSpPr>
        <p:spPr bwMode="auto">
          <a:xfrm>
            <a:off x="7286644" y="6156325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0:08</a:t>
            </a:r>
          </a:p>
        </p:txBody>
      </p:sp>
      <p:sp>
        <p:nvSpPr>
          <p:cNvPr id="38" name="Text Box 63"/>
          <p:cNvSpPr txBox="1">
            <a:spLocks noChangeArrowheads="1"/>
          </p:cNvSpPr>
          <p:nvPr/>
        </p:nvSpPr>
        <p:spPr bwMode="auto">
          <a:xfrm>
            <a:off x="7286644" y="6156325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0:07</a:t>
            </a:r>
          </a:p>
        </p:txBody>
      </p:sp>
      <p:sp>
        <p:nvSpPr>
          <p:cNvPr id="39" name="Text Box 64"/>
          <p:cNvSpPr txBox="1">
            <a:spLocks noChangeArrowheads="1"/>
          </p:cNvSpPr>
          <p:nvPr/>
        </p:nvSpPr>
        <p:spPr bwMode="auto">
          <a:xfrm>
            <a:off x="7215206" y="6156325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0:06</a:t>
            </a:r>
          </a:p>
        </p:txBody>
      </p:sp>
      <p:sp>
        <p:nvSpPr>
          <p:cNvPr id="41" name="Text Box 65"/>
          <p:cNvSpPr txBox="1">
            <a:spLocks noChangeArrowheads="1"/>
          </p:cNvSpPr>
          <p:nvPr/>
        </p:nvSpPr>
        <p:spPr bwMode="auto">
          <a:xfrm>
            <a:off x="7286644" y="6156325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0:05</a:t>
            </a:r>
          </a:p>
        </p:txBody>
      </p:sp>
      <p:sp>
        <p:nvSpPr>
          <p:cNvPr id="43" name="Text Box 66"/>
          <p:cNvSpPr txBox="1">
            <a:spLocks noChangeArrowheads="1"/>
          </p:cNvSpPr>
          <p:nvPr/>
        </p:nvSpPr>
        <p:spPr bwMode="auto">
          <a:xfrm>
            <a:off x="7215206" y="6156325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0:04</a:t>
            </a:r>
          </a:p>
        </p:txBody>
      </p:sp>
      <p:sp>
        <p:nvSpPr>
          <p:cNvPr id="45" name="Text Box 67"/>
          <p:cNvSpPr txBox="1">
            <a:spLocks noChangeArrowheads="1"/>
          </p:cNvSpPr>
          <p:nvPr/>
        </p:nvSpPr>
        <p:spPr bwMode="auto">
          <a:xfrm>
            <a:off x="7143768" y="6156325"/>
            <a:ext cx="151130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0:03</a:t>
            </a:r>
          </a:p>
        </p:txBody>
      </p:sp>
      <p:sp>
        <p:nvSpPr>
          <p:cNvPr id="46" name="Text Box 68"/>
          <p:cNvSpPr txBox="1">
            <a:spLocks noChangeArrowheads="1"/>
          </p:cNvSpPr>
          <p:nvPr/>
        </p:nvSpPr>
        <p:spPr bwMode="auto">
          <a:xfrm>
            <a:off x="7215206" y="6156325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0:02</a:t>
            </a:r>
          </a:p>
        </p:txBody>
      </p:sp>
      <p:sp>
        <p:nvSpPr>
          <p:cNvPr id="47" name="Text Box 69"/>
          <p:cNvSpPr txBox="1">
            <a:spLocks noChangeArrowheads="1"/>
          </p:cNvSpPr>
          <p:nvPr/>
        </p:nvSpPr>
        <p:spPr bwMode="auto">
          <a:xfrm>
            <a:off x="7143768" y="6156325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0:01</a:t>
            </a:r>
          </a:p>
        </p:txBody>
      </p:sp>
      <p:sp>
        <p:nvSpPr>
          <p:cNvPr id="48" name="Text Box 70"/>
          <p:cNvSpPr txBox="1">
            <a:spLocks noChangeArrowheads="1"/>
          </p:cNvSpPr>
          <p:nvPr/>
        </p:nvSpPr>
        <p:spPr bwMode="auto">
          <a:xfrm>
            <a:off x="7215206" y="6156325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0:00</a:t>
            </a:r>
          </a:p>
        </p:txBody>
      </p:sp>
      <p:pic>
        <p:nvPicPr>
          <p:cNvPr id="50" name="bilgiyarismamusic.wma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16"/>
          <a:srcRect/>
          <a:stretch>
            <a:fillRect/>
          </a:stretch>
        </p:blipFill>
        <p:spPr bwMode="auto">
          <a:xfrm>
            <a:off x="7591429" y="7327884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 advTm="1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xit" presetSubtype="0" fill="hold" grpId="1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1" fill="hold"/>
                                        <p:tgtEl>
                                          <p:spTgt spid="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867"/>
                            </p:stCondLst>
                            <p:childTnLst>
                              <p:par>
                                <p:cTn id="1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1" fill="hold"/>
                                        <p:tgtEl>
                                          <p:spTgt spid="5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867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67"/>
                            </p:stCondLst>
                            <p:childTnLst>
                              <p:par>
                                <p:cTn id="2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867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867"/>
                            </p:stCondLst>
                            <p:childTnLst>
                              <p:par>
                                <p:cTn id="3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867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867"/>
                            </p:stCondLst>
                            <p:childTnLst>
                              <p:par>
                                <p:cTn id="3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867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867"/>
                            </p:stCondLst>
                            <p:childTnLst>
                              <p:par>
                                <p:cTn id="4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867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867"/>
                            </p:stCondLst>
                            <p:childTnLst>
                              <p:par>
                                <p:cTn id="4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867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867"/>
                            </p:stCondLst>
                            <p:childTnLst>
                              <p:par>
                                <p:cTn id="5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867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867"/>
                            </p:stCondLst>
                            <p:childTnLst>
                              <p:par>
                                <p:cTn id="6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867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867"/>
                            </p:stCondLst>
                            <p:childTnLst>
                              <p:par>
                                <p:cTn id="6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9867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867"/>
                            </p:stCondLst>
                            <p:childTnLst>
                              <p:par>
                                <p:cTn id="7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867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867"/>
                            </p:stCondLst>
                            <p:childTnLst>
                              <p:par>
                                <p:cTn id="7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1867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1867"/>
                            </p:stCondLst>
                            <p:childTnLst>
                              <p:par>
                                <p:cTn id="8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2867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2867"/>
                            </p:stCondLst>
                            <p:childTnLst>
                              <p:par>
                                <p:cTn id="9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3867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3867"/>
                            </p:stCondLst>
                            <p:childTnLst>
                              <p:par>
                                <p:cTn id="9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4867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4867"/>
                            </p:stCondLst>
                            <p:childTnLst>
                              <p:par>
                                <p:cTn id="10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5867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5867"/>
                            </p:stCondLst>
                            <p:childTnLst>
                              <p:par>
                                <p:cTn id="10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6867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5" dur="1490" fill="hold"/>
                                        <p:tgtEl>
                                          <p:spTgt spid="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93000">
                <p:cTn id="116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"/>
                </p:tgtEl>
              </p:cMediaNode>
            </p:audio>
            <p:audio>
              <p:cMediaNode>
                <p:cTn id="1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"/>
                </p:tgtEl>
              </p:cMediaNode>
            </p:audio>
            <p:audio>
              <p:cMediaNode>
                <p:cTn id="118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0"/>
                </p:tgtEl>
              </p:cMediaNode>
            </p:audio>
          </p:childTnLst>
        </p:cTn>
      </p:par>
    </p:tnLst>
    <p:bldLst>
      <p:bldP spid="26" grpId="0"/>
      <p:bldP spid="26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36" grpId="0"/>
      <p:bldP spid="36" grpId="1"/>
      <p:bldP spid="37" grpId="0"/>
      <p:bldP spid="37" grpId="1"/>
      <p:bldP spid="38" grpId="0"/>
      <p:bldP spid="38" grpId="1"/>
      <p:bldP spid="39" grpId="0"/>
      <p:bldP spid="39" grpId="1"/>
      <p:bldP spid="41" grpId="0"/>
      <p:bldP spid="41" grpId="1"/>
      <p:bldP spid="43" grpId="0"/>
      <p:bldP spid="43" grpId="1"/>
      <p:bldP spid="45" grpId="0"/>
      <p:bldP spid="45" grpId="1"/>
      <p:bldP spid="46" grpId="0"/>
      <p:bldP spid="46" grpId="1"/>
      <p:bldP spid="47" grpId="0"/>
      <p:bldP spid="47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" name="41 Tablo"/>
          <p:cNvGraphicFramePr>
            <a:graphicFrameLocks noGrp="1"/>
          </p:cNvGraphicFramePr>
          <p:nvPr/>
        </p:nvGraphicFramePr>
        <p:xfrm>
          <a:off x="928662" y="642918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2" name="21 Tablo"/>
          <p:cNvGraphicFramePr>
            <a:graphicFrameLocks noGrp="1"/>
          </p:cNvGraphicFramePr>
          <p:nvPr/>
        </p:nvGraphicFramePr>
        <p:xfrm>
          <a:off x="928662" y="1785926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4" name="23 Tablo"/>
          <p:cNvGraphicFramePr>
            <a:graphicFrameLocks noGrp="1"/>
          </p:cNvGraphicFramePr>
          <p:nvPr/>
        </p:nvGraphicFramePr>
        <p:xfrm>
          <a:off x="928662" y="2928934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9" name="28 Tablo"/>
          <p:cNvGraphicFramePr>
            <a:graphicFrameLocks noGrp="1"/>
          </p:cNvGraphicFramePr>
          <p:nvPr/>
        </p:nvGraphicFramePr>
        <p:xfrm>
          <a:off x="2143108" y="642918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0" name="39 Tablo"/>
          <p:cNvGraphicFramePr>
            <a:graphicFrameLocks noGrp="1"/>
          </p:cNvGraphicFramePr>
          <p:nvPr/>
        </p:nvGraphicFramePr>
        <p:xfrm>
          <a:off x="2143108" y="1785926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4" name="43 Tablo"/>
          <p:cNvGraphicFramePr>
            <a:graphicFrameLocks noGrp="1"/>
          </p:cNvGraphicFramePr>
          <p:nvPr/>
        </p:nvGraphicFramePr>
        <p:xfrm>
          <a:off x="2143108" y="2928934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9" name="48 Tablo"/>
          <p:cNvGraphicFramePr>
            <a:graphicFrameLocks noGrp="1"/>
          </p:cNvGraphicFramePr>
          <p:nvPr/>
        </p:nvGraphicFramePr>
        <p:xfrm>
          <a:off x="3357554" y="642918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1" name="50 Tablo"/>
          <p:cNvGraphicFramePr>
            <a:graphicFrameLocks noGrp="1"/>
          </p:cNvGraphicFramePr>
          <p:nvPr/>
        </p:nvGraphicFramePr>
        <p:xfrm>
          <a:off x="3357554" y="1785926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3" name="52 Tablo"/>
          <p:cNvGraphicFramePr>
            <a:graphicFrameLocks noGrp="1"/>
          </p:cNvGraphicFramePr>
          <p:nvPr/>
        </p:nvGraphicFramePr>
        <p:xfrm>
          <a:off x="3357554" y="2928934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?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00100" y="785794"/>
            <a:ext cx="1014091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2214546" y="785794"/>
            <a:ext cx="1014091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0800000">
            <a:off x="3428992" y="785794"/>
            <a:ext cx="1014091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 descr="C:\Program Files (x86)\Microsoft Office\MEDIA\CAGCAT10\j0292020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42976" y="2071678"/>
            <a:ext cx="827944" cy="785818"/>
          </a:xfrm>
          <a:prstGeom prst="rect">
            <a:avLst/>
          </a:prstGeom>
          <a:noFill/>
        </p:spPr>
      </p:pic>
      <p:pic>
        <p:nvPicPr>
          <p:cNvPr id="26" name="Picture 4" descr="C:\Program Files (x86)\Microsoft Office\MEDIA\CAGCAT10\j0292020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5400000">
            <a:off x="2285984" y="2000240"/>
            <a:ext cx="827944" cy="785818"/>
          </a:xfrm>
          <a:prstGeom prst="rect">
            <a:avLst/>
          </a:prstGeom>
          <a:noFill/>
        </p:spPr>
      </p:pic>
      <p:pic>
        <p:nvPicPr>
          <p:cNvPr id="27" name="Picture 4" descr="C:\Program Files (x86)\Microsoft Office\MEDIA\CAGCAT10\j0292020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0800000">
            <a:off x="3500430" y="2000240"/>
            <a:ext cx="827944" cy="785818"/>
          </a:xfrm>
          <a:prstGeom prst="rect">
            <a:avLst/>
          </a:prstGeom>
          <a:noFill/>
        </p:spPr>
      </p:pic>
      <p:pic>
        <p:nvPicPr>
          <p:cNvPr id="3077" name="Picture 5" descr="C:\Program Files (x86)\Microsoft Office\MEDIA\CAGCAT10\j0186348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214414" y="3071810"/>
            <a:ext cx="661343" cy="928694"/>
          </a:xfrm>
          <a:prstGeom prst="rect">
            <a:avLst/>
          </a:prstGeom>
          <a:noFill/>
        </p:spPr>
      </p:pic>
      <p:pic>
        <p:nvPicPr>
          <p:cNvPr id="28" name="Picture 5" descr="C:\Program Files (x86)\Microsoft Office\MEDIA\CAGCAT10\j0186348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5400000">
            <a:off x="2357422" y="3071810"/>
            <a:ext cx="661343" cy="928694"/>
          </a:xfrm>
          <a:prstGeom prst="rect">
            <a:avLst/>
          </a:prstGeom>
          <a:noFill/>
        </p:spPr>
      </p:pic>
      <p:pic>
        <p:nvPicPr>
          <p:cNvPr id="30" name="Picture 5" descr="C:\Program Files (x86)\Microsoft Office\MEDIA\CAGCAT10\j0186348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57224" y="4572008"/>
            <a:ext cx="661343" cy="928694"/>
          </a:xfrm>
          <a:prstGeom prst="rect">
            <a:avLst/>
          </a:prstGeom>
          <a:noFill/>
        </p:spPr>
      </p:pic>
      <p:pic>
        <p:nvPicPr>
          <p:cNvPr id="31" name="Picture 5" descr="C:\Program Files (x86)\Microsoft Office\MEDIA\CAGCAT10\j0186348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5400000">
            <a:off x="2633973" y="4652647"/>
            <a:ext cx="661343" cy="928694"/>
          </a:xfrm>
          <a:prstGeom prst="rect">
            <a:avLst/>
          </a:prstGeom>
          <a:noFill/>
        </p:spPr>
      </p:pic>
      <p:pic>
        <p:nvPicPr>
          <p:cNvPr id="32" name="Picture 5" descr="C:\Program Files (x86)\Microsoft Office\MEDIA\CAGCAT10\j0186348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10800000">
            <a:off x="4357686" y="4572008"/>
            <a:ext cx="661343" cy="928694"/>
          </a:xfrm>
          <a:prstGeom prst="rect">
            <a:avLst/>
          </a:prstGeom>
          <a:noFill/>
        </p:spPr>
      </p:pic>
      <p:pic>
        <p:nvPicPr>
          <p:cNvPr id="33" name="Picture 5" descr="C:\Program Files (x86)\Microsoft Office\MEDIA\CAGCAT10\j0186348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16200000">
            <a:off x="5991560" y="4509770"/>
            <a:ext cx="661343" cy="928694"/>
          </a:xfrm>
          <a:prstGeom prst="rect">
            <a:avLst/>
          </a:prstGeom>
          <a:noFill/>
        </p:spPr>
      </p:pic>
      <p:sp>
        <p:nvSpPr>
          <p:cNvPr id="34" name="33 Altıgen">
            <a:hlinkClick r:id="" action="ppaction://hlinkshowjump?jump=nextslide" highlightClick="1">
              <a:snd r:embed="rId8" name="arrow.wav"/>
            </a:hlinkClick>
          </p:cNvPr>
          <p:cNvSpPr/>
          <p:nvPr/>
        </p:nvSpPr>
        <p:spPr>
          <a:xfrm>
            <a:off x="4000496" y="5643578"/>
            <a:ext cx="1357322" cy="4286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5" name="34 Altıgen">
            <a:hlinkClick r:id="rId9" action="ppaction://hlinksldjump"/>
          </p:cNvPr>
          <p:cNvSpPr/>
          <p:nvPr/>
        </p:nvSpPr>
        <p:spPr>
          <a:xfrm>
            <a:off x="714348" y="5643578"/>
            <a:ext cx="1357322" cy="4286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35 Altıgen">
            <a:hlinkClick r:id="rId9" action="ppaction://hlinksldjump"/>
          </p:cNvPr>
          <p:cNvSpPr/>
          <p:nvPr/>
        </p:nvSpPr>
        <p:spPr>
          <a:xfrm>
            <a:off x="2357422" y="5643578"/>
            <a:ext cx="1357322" cy="4286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7" name="36 Altıgen">
            <a:hlinkClick r:id="rId9" action="ppaction://hlinksldjump"/>
          </p:cNvPr>
          <p:cNvSpPr/>
          <p:nvPr/>
        </p:nvSpPr>
        <p:spPr>
          <a:xfrm>
            <a:off x="5715008" y="5572140"/>
            <a:ext cx="1357322" cy="4286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8" name="Text Box 10"/>
          <p:cNvSpPr txBox="1">
            <a:spLocks noChangeArrowheads="1"/>
          </p:cNvSpPr>
          <p:nvPr/>
        </p:nvSpPr>
        <p:spPr bwMode="auto">
          <a:xfrm>
            <a:off x="7951791" y="6175359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endParaRPr lang="tr-TR" sz="4000" dirty="0">
              <a:latin typeface="Bernard MT Condensed" pitchFamily="18" charset="0"/>
            </a:endParaRPr>
          </a:p>
        </p:txBody>
      </p:sp>
      <p:pic>
        <p:nvPicPr>
          <p:cNvPr id="39" name="Picture 8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j01166140000[1].wav"/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6872291" y="7399321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Picture 9">
            <a:hlinkClick r:id="" action="ppaction://media"/>
          </p:cNvPr>
          <p:cNvPicPr>
            <a:picLocks noRot="1" noChangeAspect="1" noChangeArrowheads="1"/>
          </p:cNvPicPr>
          <p:nvPr>
            <a:wavAudioFile r:embed="rId2" name="MSj01166110000[1].wav"/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8599491" y="7327884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Text Box 55"/>
          <p:cNvSpPr txBox="1">
            <a:spLocks noChangeArrowheads="1"/>
          </p:cNvSpPr>
          <p:nvPr/>
        </p:nvSpPr>
        <p:spPr bwMode="auto">
          <a:xfrm>
            <a:off x="7572396" y="6156325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0:15</a:t>
            </a:r>
          </a:p>
        </p:txBody>
      </p:sp>
      <p:sp>
        <p:nvSpPr>
          <p:cNvPr id="45" name="Text Box 56"/>
          <p:cNvSpPr txBox="1">
            <a:spLocks noChangeArrowheads="1"/>
          </p:cNvSpPr>
          <p:nvPr/>
        </p:nvSpPr>
        <p:spPr bwMode="auto">
          <a:xfrm>
            <a:off x="7572396" y="6156325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0:14</a:t>
            </a:r>
          </a:p>
        </p:txBody>
      </p:sp>
      <p:sp>
        <p:nvSpPr>
          <p:cNvPr id="46" name="Text Box 57"/>
          <p:cNvSpPr txBox="1">
            <a:spLocks noChangeArrowheads="1"/>
          </p:cNvSpPr>
          <p:nvPr/>
        </p:nvSpPr>
        <p:spPr bwMode="auto">
          <a:xfrm>
            <a:off x="7500958" y="6156325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0:13</a:t>
            </a:r>
          </a:p>
        </p:txBody>
      </p:sp>
      <p:sp>
        <p:nvSpPr>
          <p:cNvPr id="47" name="Text Box 58"/>
          <p:cNvSpPr txBox="1">
            <a:spLocks noChangeArrowheads="1"/>
          </p:cNvSpPr>
          <p:nvPr/>
        </p:nvSpPr>
        <p:spPr bwMode="auto">
          <a:xfrm>
            <a:off x="7358082" y="6156325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0:12</a:t>
            </a:r>
          </a:p>
        </p:txBody>
      </p:sp>
      <p:sp>
        <p:nvSpPr>
          <p:cNvPr id="48" name="Text Box 59"/>
          <p:cNvSpPr txBox="1">
            <a:spLocks noChangeArrowheads="1"/>
          </p:cNvSpPr>
          <p:nvPr/>
        </p:nvSpPr>
        <p:spPr bwMode="auto">
          <a:xfrm>
            <a:off x="7500958" y="6156325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0:11</a:t>
            </a:r>
          </a:p>
        </p:txBody>
      </p:sp>
      <p:sp>
        <p:nvSpPr>
          <p:cNvPr id="50" name="Text Box 60"/>
          <p:cNvSpPr txBox="1">
            <a:spLocks noChangeArrowheads="1"/>
          </p:cNvSpPr>
          <p:nvPr/>
        </p:nvSpPr>
        <p:spPr bwMode="auto">
          <a:xfrm>
            <a:off x="7358082" y="6156325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0:10</a:t>
            </a:r>
          </a:p>
        </p:txBody>
      </p:sp>
      <p:sp>
        <p:nvSpPr>
          <p:cNvPr id="52" name="Text Box 61"/>
          <p:cNvSpPr txBox="1">
            <a:spLocks noChangeArrowheads="1"/>
          </p:cNvSpPr>
          <p:nvPr/>
        </p:nvSpPr>
        <p:spPr bwMode="auto">
          <a:xfrm>
            <a:off x="7286644" y="6156325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0:09</a:t>
            </a:r>
          </a:p>
        </p:txBody>
      </p:sp>
      <p:sp>
        <p:nvSpPr>
          <p:cNvPr id="54" name="Text Box 62"/>
          <p:cNvSpPr txBox="1">
            <a:spLocks noChangeArrowheads="1"/>
          </p:cNvSpPr>
          <p:nvPr/>
        </p:nvSpPr>
        <p:spPr bwMode="auto">
          <a:xfrm>
            <a:off x="7215206" y="6156325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0:08</a:t>
            </a:r>
          </a:p>
        </p:txBody>
      </p:sp>
      <p:sp>
        <p:nvSpPr>
          <p:cNvPr id="55" name="Text Box 63"/>
          <p:cNvSpPr txBox="1">
            <a:spLocks noChangeArrowheads="1"/>
          </p:cNvSpPr>
          <p:nvPr/>
        </p:nvSpPr>
        <p:spPr bwMode="auto">
          <a:xfrm>
            <a:off x="7215206" y="6156325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0:07</a:t>
            </a:r>
          </a:p>
        </p:txBody>
      </p:sp>
      <p:sp>
        <p:nvSpPr>
          <p:cNvPr id="56" name="Text Box 64"/>
          <p:cNvSpPr txBox="1">
            <a:spLocks noChangeArrowheads="1"/>
          </p:cNvSpPr>
          <p:nvPr/>
        </p:nvSpPr>
        <p:spPr bwMode="auto">
          <a:xfrm>
            <a:off x="7143768" y="6156325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0:06</a:t>
            </a:r>
          </a:p>
        </p:txBody>
      </p:sp>
      <p:sp>
        <p:nvSpPr>
          <p:cNvPr id="57" name="Text Box 65"/>
          <p:cNvSpPr txBox="1">
            <a:spLocks noChangeArrowheads="1"/>
          </p:cNvSpPr>
          <p:nvPr/>
        </p:nvSpPr>
        <p:spPr bwMode="auto">
          <a:xfrm>
            <a:off x="7215206" y="6156325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0:05</a:t>
            </a:r>
          </a:p>
        </p:txBody>
      </p:sp>
      <p:sp>
        <p:nvSpPr>
          <p:cNvPr id="58" name="Text Box 66"/>
          <p:cNvSpPr txBox="1">
            <a:spLocks noChangeArrowheads="1"/>
          </p:cNvSpPr>
          <p:nvPr/>
        </p:nvSpPr>
        <p:spPr bwMode="auto">
          <a:xfrm>
            <a:off x="7143768" y="6156325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0:04</a:t>
            </a:r>
          </a:p>
        </p:txBody>
      </p:sp>
      <p:sp>
        <p:nvSpPr>
          <p:cNvPr id="59" name="Text Box 67"/>
          <p:cNvSpPr txBox="1">
            <a:spLocks noChangeArrowheads="1"/>
          </p:cNvSpPr>
          <p:nvPr/>
        </p:nvSpPr>
        <p:spPr bwMode="auto">
          <a:xfrm>
            <a:off x="7072330" y="6156325"/>
            <a:ext cx="151130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0:03</a:t>
            </a:r>
          </a:p>
        </p:txBody>
      </p:sp>
      <p:sp>
        <p:nvSpPr>
          <p:cNvPr id="60" name="Text Box 68"/>
          <p:cNvSpPr txBox="1">
            <a:spLocks noChangeArrowheads="1"/>
          </p:cNvSpPr>
          <p:nvPr/>
        </p:nvSpPr>
        <p:spPr bwMode="auto">
          <a:xfrm>
            <a:off x="7143768" y="6156325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0:02</a:t>
            </a:r>
          </a:p>
        </p:txBody>
      </p:sp>
      <p:sp>
        <p:nvSpPr>
          <p:cNvPr id="61" name="Text Box 69"/>
          <p:cNvSpPr txBox="1">
            <a:spLocks noChangeArrowheads="1"/>
          </p:cNvSpPr>
          <p:nvPr/>
        </p:nvSpPr>
        <p:spPr bwMode="auto">
          <a:xfrm>
            <a:off x="7072330" y="6156325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0:01</a:t>
            </a:r>
          </a:p>
        </p:txBody>
      </p:sp>
      <p:sp>
        <p:nvSpPr>
          <p:cNvPr id="62" name="Text Box 70"/>
          <p:cNvSpPr txBox="1">
            <a:spLocks noChangeArrowheads="1"/>
          </p:cNvSpPr>
          <p:nvPr/>
        </p:nvSpPr>
        <p:spPr bwMode="auto">
          <a:xfrm>
            <a:off x="7143768" y="6156325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0:00</a:t>
            </a:r>
          </a:p>
        </p:txBody>
      </p:sp>
      <p:pic>
        <p:nvPicPr>
          <p:cNvPr id="63" name="bilgiyarismamusic.wma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7519991" y="7327884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 advTm="1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xit" presetSubtype="0" fill="hold" grpId="1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1" fill="hold"/>
                                        <p:tgtEl>
                                          <p:spTgt spid="3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867"/>
                            </p:stCondLst>
                            <p:childTnLst>
                              <p:par>
                                <p:cTn id="1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1" fill="hold"/>
                                        <p:tgtEl>
                                          <p:spTgt spid="6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867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67"/>
                            </p:stCondLst>
                            <p:childTnLst>
                              <p:par>
                                <p:cTn id="2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867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867"/>
                            </p:stCondLst>
                            <p:childTnLst>
                              <p:par>
                                <p:cTn id="3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867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867"/>
                            </p:stCondLst>
                            <p:childTnLst>
                              <p:par>
                                <p:cTn id="3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867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867"/>
                            </p:stCondLst>
                            <p:childTnLst>
                              <p:par>
                                <p:cTn id="4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867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867"/>
                            </p:stCondLst>
                            <p:childTnLst>
                              <p:par>
                                <p:cTn id="4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867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867"/>
                            </p:stCondLst>
                            <p:childTnLst>
                              <p:par>
                                <p:cTn id="5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867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867"/>
                            </p:stCondLst>
                            <p:childTnLst>
                              <p:par>
                                <p:cTn id="6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867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867"/>
                            </p:stCondLst>
                            <p:childTnLst>
                              <p:par>
                                <p:cTn id="6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9867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867"/>
                            </p:stCondLst>
                            <p:childTnLst>
                              <p:par>
                                <p:cTn id="7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867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867"/>
                            </p:stCondLst>
                            <p:childTnLst>
                              <p:par>
                                <p:cTn id="7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1867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1867"/>
                            </p:stCondLst>
                            <p:childTnLst>
                              <p:par>
                                <p:cTn id="8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2867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2867"/>
                            </p:stCondLst>
                            <p:childTnLst>
                              <p:par>
                                <p:cTn id="9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3867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3867"/>
                            </p:stCondLst>
                            <p:childTnLst>
                              <p:par>
                                <p:cTn id="9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4867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4867"/>
                            </p:stCondLst>
                            <p:childTnLst>
                              <p:par>
                                <p:cTn id="10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5867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5867"/>
                            </p:stCondLst>
                            <p:childTnLst>
                              <p:par>
                                <p:cTn id="10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6867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5" dur="1490" fill="hold"/>
                                        <p:tgtEl>
                                          <p:spTgt spid="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93000">
                <p:cTn id="116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9"/>
                </p:tgtEl>
              </p:cMediaNode>
            </p:audio>
            <p:audio>
              <p:cMediaNode>
                <p:cTn id="1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"/>
                </p:tgtEl>
              </p:cMediaNode>
            </p:audio>
            <p:audio>
              <p:cMediaNode>
                <p:cTn id="118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3"/>
                </p:tgtEl>
              </p:cMediaNode>
            </p:audio>
          </p:childTnLst>
        </p:cTn>
      </p:par>
    </p:tnLst>
    <p:bldLst>
      <p:bldP spid="38" grpId="0"/>
      <p:bldP spid="38" grpId="1"/>
      <p:bldP spid="43" grpId="0"/>
      <p:bldP spid="43" grpId="1"/>
      <p:bldP spid="45" grpId="0"/>
      <p:bldP spid="45" grpId="1"/>
      <p:bldP spid="46" grpId="0"/>
      <p:bldP spid="46" grpId="1"/>
      <p:bldP spid="47" grpId="0"/>
      <p:bldP spid="47" grpId="1"/>
      <p:bldP spid="48" grpId="0"/>
      <p:bldP spid="48" grpId="1"/>
      <p:bldP spid="50" grpId="0"/>
      <p:bldP spid="50" grpId="1"/>
      <p:bldP spid="52" grpId="0"/>
      <p:bldP spid="52" grpId="1"/>
      <p:bldP spid="54" grpId="0"/>
      <p:bldP spid="54" grpId="1"/>
      <p:bldP spid="55" grpId="0"/>
      <p:bldP spid="55" grpId="1"/>
      <p:bldP spid="56" grpId="0"/>
      <p:bldP spid="56" grpId="1"/>
      <p:bldP spid="57" grpId="0"/>
      <p:bldP spid="57" grpId="1"/>
      <p:bldP spid="58" grpId="0"/>
      <p:bldP spid="58" grpId="1"/>
      <p:bldP spid="59" grpId="0"/>
      <p:bldP spid="59" grpId="1"/>
      <p:bldP spid="60" grpId="0"/>
      <p:bldP spid="60" grpId="1"/>
      <p:bldP spid="61" grpId="0"/>
      <p:bldP spid="61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" name="41 Tablo"/>
          <p:cNvGraphicFramePr>
            <a:graphicFrameLocks noGrp="1"/>
          </p:cNvGraphicFramePr>
          <p:nvPr/>
        </p:nvGraphicFramePr>
        <p:xfrm>
          <a:off x="928662" y="642918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2" name="21 Tablo"/>
          <p:cNvGraphicFramePr>
            <a:graphicFrameLocks noGrp="1"/>
          </p:cNvGraphicFramePr>
          <p:nvPr/>
        </p:nvGraphicFramePr>
        <p:xfrm>
          <a:off x="928662" y="1785926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4" name="23 Tablo"/>
          <p:cNvGraphicFramePr>
            <a:graphicFrameLocks noGrp="1"/>
          </p:cNvGraphicFramePr>
          <p:nvPr/>
        </p:nvGraphicFramePr>
        <p:xfrm>
          <a:off x="928662" y="2928934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9" name="28 Tablo"/>
          <p:cNvGraphicFramePr>
            <a:graphicFrameLocks noGrp="1"/>
          </p:cNvGraphicFramePr>
          <p:nvPr/>
        </p:nvGraphicFramePr>
        <p:xfrm>
          <a:off x="2143108" y="642918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0" name="39 Tablo"/>
          <p:cNvGraphicFramePr>
            <a:graphicFrameLocks noGrp="1"/>
          </p:cNvGraphicFramePr>
          <p:nvPr/>
        </p:nvGraphicFramePr>
        <p:xfrm>
          <a:off x="2143108" y="1785926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4" name="43 Tablo"/>
          <p:cNvGraphicFramePr>
            <a:graphicFrameLocks noGrp="1"/>
          </p:cNvGraphicFramePr>
          <p:nvPr/>
        </p:nvGraphicFramePr>
        <p:xfrm>
          <a:off x="2143108" y="2928934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9" name="48 Tablo"/>
          <p:cNvGraphicFramePr>
            <a:graphicFrameLocks noGrp="1"/>
          </p:cNvGraphicFramePr>
          <p:nvPr/>
        </p:nvGraphicFramePr>
        <p:xfrm>
          <a:off x="3357554" y="642918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1" name="50 Tablo"/>
          <p:cNvGraphicFramePr>
            <a:graphicFrameLocks noGrp="1"/>
          </p:cNvGraphicFramePr>
          <p:nvPr/>
        </p:nvGraphicFramePr>
        <p:xfrm>
          <a:off x="3357554" y="1785926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3" name="52 Tablo"/>
          <p:cNvGraphicFramePr>
            <a:graphicFrameLocks noGrp="1"/>
          </p:cNvGraphicFramePr>
          <p:nvPr/>
        </p:nvGraphicFramePr>
        <p:xfrm>
          <a:off x="3357554" y="2928934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?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4" name="33 Dikdörtgen"/>
          <p:cNvSpPr/>
          <p:nvPr/>
        </p:nvSpPr>
        <p:spPr>
          <a:xfrm>
            <a:off x="1142976" y="785794"/>
            <a:ext cx="357190" cy="35719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5" name="34 İkizkenar Üçgen"/>
          <p:cNvSpPr/>
          <p:nvPr/>
        </p:nvSpPr>
        <p:spPr>
          <a:xfrm>
            <a:off x="1643042" y="714356"/>
            <a:ext cx="357190" cy="428628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35 Oval"/>
          <p:cNvSpPr/>
          <p:nvPr/>
        </p:nvSpPr>
        <p:spPr>
          <a:xfrm>
            <a:off x="1571604" y="1357298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7" name="36 Dikdörtgen"/>
          <p:cNvSpPr/>
          <p:nvPr/>
        </p:nvSpPr>
        <p:spPr>
          <a:xfrm>
            <a:off x="3500430" y="714356"/>
            <a:ext cx="928694" cy="9286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9" name="38 İkizkenar Üçgen"/>
          <p:cNvSpPr/>
          <p:nvPr/>
        </p:nvSpPr>
        <p:spPr>
          <a:xfrm>
            <a:off x="2857488" y="785794"/>
            <a:ext cx="357190" cy="428628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1" name="40 Oval"/>
          <p:cNvSpPr/>
          <p:nvPr/>
        </p:nvSpPr>
        <p:spPr>
          <a:xfrm>
            <a:off x="2571736" y="1285860"/>
            <a:ext cx="428628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0" name="49 Oval"/>
          <p:cNvSpPr/>
          <p:nvPr/>
        </p:nvSpPr>
        <p:spPr>
          <a:xfrm>
            <a:off x="3857620" y="114298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4" name="53 Oval"/>
          <p:cNvSpPr/>
          <p:nvPr/>
        </p:nvSpPr>
        <p:spPr>
          <a:xfrm>
            <a:off x="1571604" y="1928802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0" name="59 Oval"/>
          <p:cNvSpPr/>
          <p:nvPr/>
        </p:nvSpPr>
        <p:spPr>
          <a:xfrm>
            <a:off x="1142976" y="3000372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1" name="60 Dikdörtgen"/>
          <p:cNvSpPr/>
          <p:nvPr/>
        </p:nvSpPr>
        <p:spPr>
          <a:xfrm>
            <a:off x="2428860" y="857232"/>
            <a:ext cx="357190" cy="357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5" name="64 Oval"/>
          <p:cNvSpPr/>
          <p:nvPr/>
        </p:nvSpPr>
        <p:spPr>
          <a:xfrm>
            <a:off x="2786050" y="1928802"/>
            <a:ext cx="428628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6" name="65 Oval"/>
          <p:cNvSpPr/>
          <p:nvPr/>
        </p:nvSpPr>
        <p:spPr>
          <a:xfrm>
            <a:off x="2357422" y="3071810"/>
            <a:ext cx="428628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8" name="67 Oval"/>
          <p:cNvSpPr/>
          <p:nvPr/>
        </p:nvSpPr>
        <p:spPr>
          <a:xfrm>
            <a:off x="3643306" y="2357430"/>
            <a:ext cx="500066" cy="500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9" name="68 Dikdörtgen"/>
          <p:cNvSpPr/>
          <p:nvPr/>
        </p:nvSpPr>
        <p:spPr>
          <a:xfrm>
            <a:off x="3786182" y="2500306"/>
            <a:ext cx="214314" cy="2143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0" name="69 Dikdörtgen"/>
          <p:cNvSpPr/>
          <p:nvPr/>
        </p:nvSpPr>
        <p:spPr>
          <a:xfrm>
            <a:off x="2786050" y="2500306"/>
            <a:ext cx="357190" cy="357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1" name="70 Dikdörtgen"/>
          <p:cNvSpPr/>
          <p:nvPr/>
        </p:nvSpPr>
        <p:spPr>
          <a:xfrm>
            <a:off x="2857488" y="3071810"/>
            <a:ext cx="357190" cy="357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2" name="71 Dikdörtgen"/>
          <p:cNvSpPr/>
          <p:nvPr/>
        </p:nvSpPr>
        <p:spPr>
          <a:xfrm>
            <a:off x="1714480" y="3000372"/>
            <a:ext cx="357190" cy="35719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3" name="72 Dikdörtgen"/>
          <p:cNvSpPr/>
          <p:nvPr/>
        </p:nvSpPr>
        <p:spPr>
          <a:xfrm>
            <a:off x="1643042" y="2500306"/>
            <a:ext cx="357190" cy="35719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5" name="74 İkizkenar Üçgen"/>
          <p:cNvSpPr/>
          <p:nvPr/>
        </p:nvSpPr>
        <p:spPr>
          <a:xfrm>
            <a:off x="1071538" y="1928802"/>
            <a:ext cx="357190" cy="428628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6" name="75 İkizkenar Üçgen"/>
          <p:cNvSpPr/>
          <p:nvPr/>
        </p:nvSpPr>
        <p:spPr>
          <a:xfrm>
            <a:off x="1714480" y="3500438"/>
            <a:ext cx="357190" cy="428628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8" name="77 İkizkenar Üçgen"/>
          <p:cNvSpPr/>
          <p:nvPr/>
        </p:nvSpPr>
        <p:spPr>
          <a:xfrm>
            <a:off x="2357422" y="1928802"/>
            <a:ext cx="357190" cy="428628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9" name="78 İkizkenar Üçgen"/>
          <p:cNvSpPr/>
          <p:nvPr/>
        </p:nvSpPr>
        <p:spPr>
          <a:xfrm>
            <a:off x="2786050" y="3500438"/>
            <a:ext cx="357190" cy="428628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0" name="79 İkizkenar Üçgen"/>
          <p:cNvSpPr/>
          <p:nvPr/>
        </p:nvSpPr>
        <p:spPr>
          <a:xfrm>
            <a:off x="3643306" y="714356"/>
            <a:ext cx="714380" cy="857256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1" name="80 İkizkenar Üçgen"/>
          <p:cNvSpPr/>
          <p:nvPr/>
        </p:nvSpPr>
        <p:spPr>
          <a:xfrm>
            <a:off x="3428992" y="1785926"/>
            <a:ext cx="892975" cy="1071570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graphicFrame>
        <p:nvGraphicFramePr>
          <p:cNvPr id="82" name="81 Tablo"/>
          <p:cNvGraphicFramePr>
            <a:graphicFrameLocks noGrp="1"/>
          </p:cNvGraphicFramePr>
          <p:nvPr/>
        </p:nvGraphicFramePr>
        <p:xfrm>
          <a:off x="642910" y="4643446"/>
          <a:ext cx="6572296" cy="1357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  <a:gridCol w="1643074"/>
                <a:gridCol w="1643074"/>
                <a:gridCol w="1643074"/>
              </a:tblGrid>
              <a:tr h="1357322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3" name="82 Oval"/>
          <p:cNvSpPr/>
          <p:nvPr/>
        </p:nvSpPr>
        <p:spPr>
          <a:xfrm>
            <a:off x="857224" y="4714884"/>
            <a:ext cx="1214446" cy="121444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4" name="83 Oval"/>
          <p:cNvSpPr/>
          <p:nvPr/>
        </p:nvSpPr>
        <p:spPr>
          <a:xfrm>
            <a:off x="2428860" y="4714884"/>
            <a:ext cx="1214446" cy="121444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5" name="84 Oval"/>
          <p:cNvSpPr/>
          <p:nvPr/>
        </p:nvSpPr>
        <p:spPr>
          <a:xfrm>
            <a:off x="4071934" y="4714884"/>
            <a:ext cx="1214446" cy="121444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6" name="85 Oval"/>
          <p:cNvSpPr/>
          <p:nvPr/>
        </p:nvSpPr>
        <p:spPr>
          <a:xfrm>
            <a:off x="5715008" y="4714884"/>
            <a:ext cx="1214446" cy="121444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7" name="86 Dikdörtgen"/>
          <p:cNvSpPr/>
          <p:nvPr/>
        </p:nvSpPr>
        <p:spPr>
          <a:xfrm>
            <a:off x="6000760" y="4929198"/>
            <a:ext cx="714380" cy="7143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9" name="88 İkizkenar Üçgen"/>
          <p:cNvSpPr/>
          <p:nvPr/>
        </p:nvSpPr>
        <p:spPr>
          <a:xfrm>
            <a:off x="6143636" y="5072074"/>
            <a:ext cx="357190" cy="428628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0" name="89 İkizkenar Üçgen"/>
          <p:cNvSpPr/>
          <p:nvPr/>
        </p:nvSpPr>
        <p:spPr>
          <a:xfrm>
            <a:off x="2857488" y="5072074"/>
            <a:ext cx="357190" cy="428628"/>
          </a:xfrm>
          <a:prstGeom prst="triangl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1" name="90 İkizkenar Üçgen"/>
          <p:cNvSpPr/>
          <p:nvPr/>
        </p:nvSpPr>
        <p:spPr>
          <a:xfrm>
            <a:off x="4429124" y="5072074"/>
            <a:ext cx="357190" cy="428628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2" name="91 İkizkenar Üçgen"/>
          <p:cNvSpPr/>
          <p:nvPr/>
        </p:nvSpPr>
        <p:spPr>
          <a:xfrm>
            <a:off x="1071539" y="4714884"/>
            <a:ext cx="773912" cy="928694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3" name="92 Dikdörtgen"/>
          <p:cNvSpPr/>
          <p:nvPr/>
        </p:nvSpPr>
        <p:spPr>
          <a:xfrm>
            <a:off x="1285852" y="5143512"/>
            <a:ext cx="357190" cy="357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4" name="93 Dikdörtgen"/>
          <p:cNvSpPr/>
          <p:nvPr/>
        </p:nvSpPr>
        <p:spPr>
          <a:xfrm>
            <a:off x="2714612" y="5000636"/>
            <a:ext cx="714380" cy="7143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5" name="94 Dikdörtgen"/>
          <p:cNvSpPr/>
          <p:nvPr/>
        </p:nvSpPr>
        <p:spPr>
          <a:xfrm>
            <a:off x="4286248" y="4929198"/>
            <a:ext cx="714380" cy="7143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8" name="47 Altıgen">
            <a:hlinkClick r:id="" action="ppaction://hlinkshowjump?jump=nextslide" highlightClick="1">
              <a:snd r:embed="rId5" name="arrow.wav"/>
            </a:hlinkClick>
          </p:cNvPr>
          <p:cNvSpPr/>
          <p:nvPr/>
        </p:nvSpPr>
        <p:spPr>
          <a:xfrm>
            <a:off x="5786446" y="6072206"/>
            <a:ext cx="1357322" cy="4286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2" name="51 Altıgen">
            <a:hlinkClick r:id="rId6" action="ppaction://hlinksldjump"/>
          </p:cNvPr>
          <p:cNvSpPr/>
          <p:nvPr/>
        </p:nvSpPr>
        <p:spPr>
          <a:xfrm>
            <a:off x="4214810" y="6072206"/>
            <a:ext cx="1357322" cy="4286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5" name="54 Altıgen">
            <a:hlinkClick r:id="rId6" action="ppaction://hlinksldjump"/>
          </p:cNvPr>
          <p:cNvSpPr/>
          <p:nvPr/>
        </p:nvSpPr>
        <p:spPr>
          <a:xfrm>
            <a:off x="2500298" y="6072206"/>
            <a:ext cx="1357322" cy="4286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6" name="55 Altıgen">
            <a:hlinkClick r:id="rId6" action="ppaction://hlinksldjump"/>
          </p:cNvPr>
          <p:cNvSpPr/>
          <p:nvPr/>
        </p:nvSpPr>
        <p:spPr>
          <a:xfrm>
            <a:off x="857224" y="6072206"/>
            <a:ext cx="1357322" cy="4286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7" name="Text Box 10"/>
          <p:cNvSpPr txBox="1">
            <a:spLocks noChangeArrowheads="1"/>
          </p:cNvSpPr>
          <p:nvPr/>
        </p:nvSpPr>
        <p:spPr bwMode="auto">
          <a:xfrm>
            <a:off x="8094667" y="6175359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endParaRPr lang="tr-TR" sz="4000" dirty="0">
              <a:latin typeface="Bernard MT Condensed" pitchFamily="18" charset="0"/>
            </a:endParaRPr>
          </a:p>
        </p:txBody>
      </p:sp>
      <p:pic>
        <p:nvPicPr>
          <p:cNvPr id="58" name="Picture 8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j01166140000[1].wav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7015167" y="7399321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" name="Picture 9">
            <a:hlinkClick r:id="" action="ppaction://media"/>
          </p:cNvPr>
          <p:cNvPicPr>
            <a:picLocks noRot="1" noChangeAspect="1" noChangeArrowheads="1"/>
          </p:cNvPicPr>
          <p:nvPr>
            <a:wavAudioFile r:embed="rId2" name="MSj01166110000[1].wav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8742367" y="7327884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" name="Text Box 55"/>
          <p:cNvSpPr txBox="1">
            <a:spLocks noChangeArrowheads="1"/>
          </p:cNvSpPr>
          <p:nvPr/>
        </p:nvSpPr>
        <p:spPr bwMode="auto">
          <a:xfrm>
            <a:off x="7715272" y="6156325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0:15</a:t>
            </a:r>
          </a:p>
        </p:txBody>
      </p:sp>
      <p:sp>
        <p:nvSpPr>
          <p:cNvPr id="63" name="Text Box 56"/>
          <p:cNvSpPr txBox="1">
            <a:spLocks noChangeArrowheads="1"/>
          </p:cNvSpPr>
          <p:nvPr/>
        </p:nvSpPr>
        <p:spPr bwMode="auto">
          <a:xfrm>
            <a:off x="7715272" y="6156325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0:14</a:t>
            </a:r>
          </a:p>
        </p:txBody>
      </p:sp>
      <p:sp>
        <p:nvSpPr>
          <p:cNvPr id="64" name="Text Box 57"/>
          <p:cNvSpPr txBox="1">
            <a:spLocks noChangeArrowheads="1"/>
          </p:cNvSpPr>
          <p:nvPr/>
        </p:nvSpPr>
        <p:spPr bwMode="auto">
          <a:xfrm>
            <a:off x="7643834" y="6156325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0:13</a:t>
            </a:r>
          </a:p>
        </p:txBody>
      </p:sp>
      <p:sp>
        <p:nvSpPr>
          <p:cNvPr id="67" name="Text Box 58"/>
          <p:cNvSpPr txBox="1">
            <a:spLocks noChangeArrowheads="1"/>
          </p:cNvSpPr>
          <p:nvPr/>
        </p:nvSpPr>
        <p:spPr bwMode="auto">
          <a:xfrm>
            <a:off x="7500958" y="6156325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0:12</a:t>
            </a:r>
          </a:p>
        </p:txBody>
      </p:sp>
      <p:sp>
        <p:nvSpPr>
          <p:cNvPr id="74" name="Text Box 59"/>
          <p:cNvSpPr txBox="1">
            <a:spLocks noChangeArrowheads="1"/>
          </p:cNvSpPr>
          <p:nvPr/>
        </p:nvSpPr>
        <p:spPr bwMode="auto">
          <a:xfrm>
            <a:off x="7643834" y="6156325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0:11</a:t>
            </a:r>
          </a:p>
        </p:txBody>
      </p:sp>
      <p:sp>
        <p:nvSpPr>
          <p:cNvPr id="77" name="Text Box 60"/>
          <p:cNvSpPr txBox="1">
            <a:spLocks noChangeArrowheads="1"/>
          </p:cNvSpPr>
          <p:nvPr/>
        </p:nvSpPr>
        <p:spPr bwMode="auto">
          <a:xfrm>
            <a:off x="7500958" y="6156325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0:10</a:t>
            </a:r>
          </a:p>
        </p:txBody>
      </p:sp>
      <p:sp>
        <p:nvSpPr>
          <p:cNvPr id="88" name="Text Box 61"/>
          <p:cNvSpPr txBox="1">
            <a:spLocks noChangeArrowheads="1"/>
          </p:cNvSpPr>
          <p:nvPr/>
        </p:nvSpPr>
        <p:spPr bwMode="auto">
          <a:xfrm>
            <a:off x="7429520" y="6156325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0:09</a:t>
            </a:r>
          </a:p>
        </p:txBody>
      </p:sp>
      <p:sp>
        <p:nvSpPr>
          <p:cNvPr id="96" name="Text Box 62"/>
          <p:cNvSpPr txBox="1">
            <a:spLocks noChangeArrowheads="1"/>
          </p:cNvSpPr>
          <p:nvPr/>
        </p:nvSpPr>
        <p:spPr bwMode="auto">
          <a:xfrm>
            <a:off x="7358082" y="6156325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0:08</a:t>
            </a:r>
          </a:p>
        </p:txBody>
      </p:sp>
      <p:sp>
        <p:nvSpPr>
          <p:cNvPr id="97" name="Text Box 63"/>
          <p:cNvSpPr txBox="1">
            <a:spLocks noChangeArrowheads="1"/>
          </p:cNvSpPr>
          <p:nvPr/>
        </p:nvSpPr>
        <p:spPr bwMode="auto">
          <a:xfrm>
            <a:off x="7358082" y="6156325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0:07</a:t>
            </a:r>
          </a:p>
        </p:txBody>
      </p:sp>
      <p:sp>
        <p:nvSpPr>
          <p:cNvPr id="98" name="Text Box 64"/>
          <p:cNvSpPr txBox="1">
            <a:spLocks noChangeArrowheads="1"/>
          </p:cNvSpPr>
          <p:nvPr/>
        </p:nvSpPr>
        <p:spPr bwMode="auto">
          <a:xfrm>
            <a:off x="7286644" y="6156325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0:06</a:t>
            </a:r>
          </a:p>
        </p:txBody>
      </p:sp>
      <p:sp>
        <p:nvSpPr>
          <p:cNvPr id="99" name="Text Box 65"/>
          <p:cNvSpPr txBox="1">
            <a:spLocks noChangeArrowheads="1"/>
          </p:cNvSpPr>
          <p:nvPr/>
        </p:nvSpPr>
        <p:spPr bwMode="auto">
          <a:xfrm>
            <a:off x="7358082" y="6156325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0:05</a:t>
            </a:r>
          </a:p>
        </p:txBody>
      </p:sp>
      <p:sp>
        <p:nvSpPr>
          <p:cNvPr id="100" name="Text Box 66"/>
          <p:cNvSpPr txBox="1">
            <a:spLocks noChangeArrowheads="1"/>
          </p:cNvSpPr>
          <p:nvPr/>
        </p:nvSpPr>
        <p:spPr bwMode="auto">
          <a:xfrm>
            <a:off x="7286644" y="6156325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0:04</a:t>
            </a:r>
          </a:p>
        </p:txBody>
      </p:sp>
      <p:sp>
        <p:nvSpPr>
          <p:cNvPr id="101" name="Text Box 67"/>
          <p:cNvSpPr txBox="1">
            <a:spLocks noChangeArrowheads="1"/>
          </p:cNvSpPr>
          <p:nvPr/>
        </p:nvSpPr>
        <p:spPr bwMode="auto">
          <a:xfrm>
            <a:off x="7215206" y="6156325"/>
            <a:ext cx="151130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0:03</a:t>
            </a:r>
          </a:p>
        </p:txBody>
      </p:sp>
      <p:sp>
        <p:nvSpPr>
          <p:cNvPr id="102" name="Text Box 68"/>
          <p:cNvSpPr txBox="1">
            <a:spLocks noChangeArrowheads="1"/>
          </p:cNvSpPr>
          <p:nvPr/>
        </p:nvSpPr>
        <p:spPr bwMode="auto">
          <a:xfrm>
            <a:off x="7286644" y="6156325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0:02</a:t>
            </a:r>
          </a:p>
        </p:txBody>
      </p:sp>
      <p:sp>
        <p:nvSpPr>
          <p:cNvPr id="103" name="Text Box 69"/>
          <p:cNvSpPr txBox="1">
            <a:spLocks noChangeArrowheads="1"/>
          </p:cNvSpPr>
          <p:nvPr/>
        </p:nvSpPr>
        <p:spPr bwMode="auto">
          <a:xfrm>
            <a:off x="7215206" y="6156325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0:01</a:t>
            </a:r>
          </a:p>
        </p:txBody>
      </p:sp>
      <p:sp>
        <p:nvSpPr>
          <p:cNvPr id="104" name="Text Box 70"/>
          <p:cNvSpPr txBox="1">
            <a:spLocks noChangeArrowheads="1"/>
          </p:cNvSpPr>
          <p:nvPr/>
        </p:nvSpPr>
        <p:spPr bwMode="auto">
          <a:xfrm>
            <a:off x="7286644" y="6156325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0:00</a:t>
            </a:r>
          </a:p>
        </p:txBody>
      </p:sp>
      <p:pic>
        <p:nvPicPr>
          <p:cNvPr id="105" name="bilgiyarismamusic.wma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7662867" y="7327884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 advTm="1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xit" presetSubtype="0" fill="hold" grpId="1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1" fill="hold"/>
                                        <p:tgtEl>
                                          <p:spTgt spid="5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867"/>
                            </p:stCondLst>
                            <p:childTnLst>
                              <p:par>
                                <p:cTn id="1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1" fill="hold"/>
                                        <p:tgtEl>
                                          <p:spTgt spid="10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867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67"/>
                            </p:stCondLst>
                            <p:childTnLst>
                              <p:par>
                                <p:cTn id="2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867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867"/>
                            </p:stCondLst>
                            <p:childTnLst>
                              <p:par>
                                <p:cTn id="3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867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867"/>
                            </p:stCondLst>
                            <p:childTnLst>
                              <p:par>
                                <p:cTn id="3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867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867"/>
                            </p:stCondLst>
                            <p:childTnLst>
                              <p:par>
                                <p:cTn id="4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867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867"/>
                            </p:stCondLst>
                            <p:childTnLst>
                              <p:par>
                                <p:cTn id="4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867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867"/>
                            </p:stCondLst>
                            <p:childTnLst>
                              <p:par>
                                <p:cTn id="5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867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867"/>
                            </p:stCondLst>
                            <p:childTnLst>
                              <p:par>
                                <p:cTn id="6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867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867"/>
                            </p:stCondLst>
                            <p:childTnLst>
                              <p:par>
                                <p:cTn id="6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9867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867"/>
                            </p:stCondLst>
                            <p:childTnLst>
                              <p:par>
                                <p:cTn id="7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867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867"/>
                            </p:stCondLst>
                            <p:childTnLst>
                              <p:par>
                                <p:cTn id="7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1867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1867"/>
                            </p:stCondLst>
                            <p:childTnLst>
                              <p:par>
                                <p:cTn id="8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2867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2867"/>
                            </p:stCondLst>
                            <p:childTnLst>
                              <p:par>
                                <p:cTn id="9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3867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3867"/>
                            </p:stCondLst>
                            <p:childTnLst>
                              <p:par>
                                <p:cTn id="9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4867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4867"/>
                            </p:stCondLst>
                            <p:childTnLst>
                              <p:par>
                                <p:cTn id="10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5867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5867"/>
                            </p:stCondLst>
                            <p:childTnLst>
                              <p:par>
                                <p:cTn id="10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6867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5" dur="1490" fill="hold"/>
                                        <p:tgtEl>
                                          <p:spTgt spid="5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93000">
                <p:cTn id="116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8"/>
                </p:tgtEl>
              </p:cMediaNode>
            </p:audio>
            <p:audio>
              <p:cMediaNode>
                <p:cTn id="1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9"/>
                </p:tgtEl>
              </p:cMediaNode>
            </p:audio>
            <p:audio>
              <p:cMediaNode>
                <p:cTn id="118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5"/>
                </p:tgtEl>
              </p:cMediaNode>
            </p:audio>
          </p:childTnLst>
        </p:cTn>
      </p:par>
    </p:tnLst>
    <p:bldLst>
      <p:bldP spid="57" grpId="0"/>
      <p:bldP spid="57" grpId="1"/>
      <p:bldP spid="62" grpId="0"/>
      <p:bldP spid="62" grpId="1"/>
      <p:bldP spid="63" grpId="0"/>
      <p:bldP spid="63" grpId="1"/>
      <p:bldP spid="64" grpId="0"/>
      <p:bldP spid="64" grpId="1"/>
      <p:bldP spid="67" grpId="0"/>
      <p:bldP spid="67" grpId="1"/>
      <p:bldP spid="74" grpId="0"/>
      <p:bldP spid="74" grpId="1"/>
      <p:bldP spid="77" grpId="0"/>
      <p:bldP spid="77" grpId="1"/>
      <p:bldP spid="88" grpId="0"/>
      <p:bldP spid="88" grpId="1"/>
      <p:bldP spid="96" grpId="0"/>
      <p:bldP spid="96" grpId="1"/>
      <p:bldP spid="97" grpId="0"/>
      <p:bldP spid="97" grpId="1"/>
      <p:bldP spid="98" grpId="0"/>
      <p:bldP spid="98" grpId="1"/>
      <p:bldP spid="99" grpId="0"/>
      <p:bldP spid="99" grpId="1"/>
      <p:bldP spid="100" grpId="0"/>
      <p:bldP spid="100" grpId="1"/>
      <p:bldP spid="101" grpId="0"/>
      <p:bldP spid="101" grpId="1"/>
      <p:bldP spid="102" grpId="0"/>
      <p:bldP spid="102" grpId="1"/>
      <p:bldP spid="103" grpId="0"/>
      <p:bldP spid="103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" name="41 Tablo"/>
          <p:cNvGraphicFramePr>
            <a:graphicFrameLocks noGrp="1"/>
          </p:cNvGraphicFramePr>
          <p:nvPr/>
        </p:nvGraphicFramePr>
        <p:xfrm>
          <a:off x="928662" y="642918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2" name="21 Tablo"/>
          <p:cNvGraphicFramePr>
            <a:graphicFrameLocks noGrp="1"/>
          </p:cNvGraphicFramePr>
          <p:nvPr/>
        </p:nvGraphicFramePr>
        <p:xfrm>
          <a:off x="928662" y="1785926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4" name="23 Tablo"/>
          <p:cNvGraphicFramePr>
            <a:graphicFrameLocks noGrp="1"/>
          </p:cNvGraphicFramePr>
          <p:nvPr/>
        </p:nvGraphicFramePr>
        <p:xfrm>
          <a:off x="928662" y="2928934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9" name="28 Tablo"/>
          <p:cNvGraphicFramePr>
            <a:graphicFrameLocks noGrp="1"/>
          </p:cNvGraphicFramePr>
          <p:nvPr/>
        </p:nvGraphicFramePr>
        <p:xfrm>
          <a:off x="2143108" y="642918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0" name="39 Tablo"/>
          <p:cNvGraphicFramePr>
            <a:graphicFrameLocks noGrp="1"/>
          </p:cNvGraphicFramePr>
          <p:nvPr/>
        </p:nvGraphicFramePr>
        <p:xfrm>
          <a:off x="2143108" y="1785926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4" name="43 Tablo"/>
          <p:cNvGraphicFramePr>
            <a:graphicFrameLocks noGrp="1"/>
          </p:cNvGraphicFramePr>
          <p:nvPr/>
        </p:nvGraphicFramePr>
        <p:xfrm>
          <a:off x="2143108" y="2928934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9" name="48 Tablo"/>
          <p:cNvGraphicFramePr>
            <a:graphicFrameLocks noGrp="1"/>
          </p:cNvGraphicFramePr>
          <p:nvPr/>
        </p:nvGraphicFramePr>
        <p:xfrm>
          <a:off x="3357554" y="642918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1" name="50 Tablo"/>
          <p:cNvGraphicFramePr>
            <a:graphicFrameLocks noGrp="1"/>
          </p:cNvGraphicFramePr>
          <p:nvPr/>
        </p:nvGraphicFramePr>
        <p:xfrm>
          <a:off x="3357554" y="1785926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3" name="52 Tablo"/>
          <p:cNvGraphicFramePr>
            <a:graphicFrameLocks noGrp="1"/>
          </p:cNvGraphicFramePr>
          <p:nvPr/>
        </p:nvGraphicFramePr>
        <p:xfrm>
          <a:off x="3357554" y="2928934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?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0800000">
            <a:off x="1142975" y="714356"/>
            <a:ext cx="634699" cy="21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0800000">
            <a:off x="1142976" y="1857363"/>
            <a:ext cx="494575" cy="16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2976" y="2643182"/>
            <a:ext cx="634699" cy="21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85852" y="3643314"/>
            <a:ext cx="571504" cy="19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0800000">
            <a:off x="1142976" y="3000372"/>
            <a:ext cx="642942" cy="217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953711" y="3332513"/>
            <a:ext cx="571505" cy="192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6200000">
            <a:off x="1525216" y="3332512"/>
            <a:ext cx="571504" cy="19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357422" y="714356"/>
            <a:ext cx="5715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31" name="Picture 1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357422" y="1928802"/>
            <a:ext cx="6000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32" name="Picture 1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357422" y="3071810"/>
            <a:ext cx="6191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33" name="Picture 13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571868" y="714356"/>
            <a:ext cx="54993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643306" y="1857364"/>
            <a:ext cx="51435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35" name="Picture 15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285984" y="4643446"/>
            <a:ext cx="904875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36" name="Picture 16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1285852" y="4643446"/>
            <a:ext cx="85725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37" name="Picture 17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428992" y="4643446"/>
            <a:ext cx="85725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38" name="Picture 18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572000" y="4714884"/>
            <a:ext cx="65722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" name="26 Altıgen">
            <a:hlinkClick r:id="" action="ppaction://hlinkshowjump?jump=nextslide" highlightClick="1">
              <a:snd r:embed="rId15" name="arrow.wav"/>
            </a:hlinkClick>
          </p:cNvPr>
          <p:cNvSpPr/>
          <p:nvPr/>
        </p:nvSpPr>
        <p:spPr>
          <a:xfrm>
            <a:off x="2285984" y="5715016"/>
            <a:ext cx="857256" cy="285752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8" name="27 Altıgen">
            <a:hlinkClick r:id="rId16" action="ppaction://hlinksldjump"/>
          </p:cNvPr>
          <p:cNvSpPr/>
          <p:nvPr/>
        </p:nvSpPr>
        <p:spPr>
          <a:xfrm>
            <a:off x="1285852" y="5715016"/>
            <a:ext cx="857256" cy="285752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0" name="29 Altıgen">
            <a:hlinkClick r:id="rId16" action="ppaction://hlinksldjump"/>
          </p:cNvPr>
          <p:cNvSpPr/>
          <p:nvPr/>
        </p:nvSpPr>
        <p:spPr>
          <a:xfrm>
            <a:off x="3357554" y="5715016"/>
            <a:ext cx="857256" cy="285752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1" name="30 Altıgen">
            <a:hlinkClick r:id="rId16" action="ppaction://hlinksldjump"/>
          </p:cNvPr>
          <p:cNvSpPr/>
          <p:nvPr/>
        </p:nvSpPr>
        <p:spPr>
          <a:xfrm>
            <a:off x="4429124" y="5715016"/>
            <a:ext cx="857256" cy="285752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2" name="Text Box 10"/>
          <p:cNvSpPr txBox="1">
            <a:spLocks noChangeArrowheads="1"/>
          </p:cNvSpPr>
          <p:nvPr/>
        </p:nvSpPr>
        <p:spPr bwMode="auto">
          <a:xfrm>
            <a:off x="7451725" y="5805488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endParaRPr lang="tr-TR" sz="4000" dirty="0">
              <a:latin typeface="Bernard MT Condensed" pitchFamily="18" charset="0"/>
            </a:endParaRPr>
          </a:p>
        </p:txBody>
      </p:sp>
      <p:pic>
        <p:nvPicPr>
          <p:cNvPr id="33" name="Picture 8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j01166140000[1].wav"/>
          </p:nvPr>
        </p:nvPicPr>
        <p:blipFill>
          <a:blip r:embed="rId17"/>
          <a:srcRect/>
          <a:stretch>
            <a:fillRect/>
          </a:stretch>
        </p:blipFill>
        <p:spPr bwMode="auto">
          <a:xfrm>
            <a:off x="6372225" y="7029450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9">
            <a:hlinkClick r:id="" action="ppaction://media"/>
          </p:cNvPr>
          <p:cNvPicPr>
            <a:picLocks noRot="1" noChangeAspect="1" noChangeArrowheads="1"/>
          </p:cNvPicPr>
          <p:nvPr>
            <a:wavAudioFile r:embed="rId2" name="MSj01166110000[1].wav"/>
          </p:nvPr>
        </p:nvPicPr>
        <p:blipFill>
          <a:blip r:embed="rId17"/>
          <a:srcRect/>
          <a:stretch>
            <a:fillRect/>
          </a:stretch>
        </p:blipFill>
        <p:spPr bwMode="auto">
          <a:xfrm>
            <a:off x="8099425" y="6958013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Text Box 55"/>
          <p:cNvSpPr txBox="1">
            <a:spLocks noChangeArrowheads="1"/>
          </p:cNvSpPr>
          <p:nvPr/>
        </p:nvSpPr>
        <p:spPr bwMode="auto">
          <a:xfrm>
            <a:off x="7072330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0:15</a:t>
            </a:r>
          </a:p>
        </p:txBody>
      </p:sp>
      <p:sp>
        <p:nvSpPr>
          <p:cNvPr id="36" name="Text Box 56"/>
          <p:cNvSpPr txBox="1">
            <a:spLocks noChangeArrowheads="1"/>
          </p:cNvSpPr>
          <p:nvPr/>
        </p:nvSpPr>
        <p:spPr bwMode="auto">
          <a:xfrm>
            <a:off x="7072330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0:14</a:t>
            </a:r>
          </a:p>
        </p:txBody>
      </p:sp>
      <p:sp>
        <p:nvSpPr>
          <p:cNvPr id="37" name="Text Box 57"/>
          <p:cNvSpPr txBox="1">
            <a:spLocks noChangeArrowheads="1"/>
          </p:cNvSpPr>
          <p:nvPr/>
        </p:nvSpPr>
        <p:spPr bwMode="auto">
          <a:xfrm>
            <a:off x="7000892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0:13</a:t>
            </a:r>
          </a:p>
        </p:txBody>
      </p:sp>
      <p:sp>
        <p:nvSpPr>
          <p:cNvPr id="38" name="Text Box 58"/>
          <p:cNvSpPr txBox="1">
            <a:spLocks noChangeArrowheads="1"/>
          </p:cNvSpPr>
          <p:nvPr/>
        </p:nvSpPr>
        <p:spPr bwMode="auto">
          <a:xfrm>
            <a:off x="6858016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0:12</a:t>
            </a:r>
          </a:p>
        </p:txBody>
      </p:sp>
      <p:sp>
        <p:nvSpPr>
          <p:cNvPr id="39" name="Text Box 59"/>
          <p:cNvSpPr txBox="1">
            <a:spLocks noChangeArrowheads="1"/>
          </p:cNvSpPr>
          <p:nvPr/>
        </p:nvSpPr>
        <p:spPr bwMode="auto">
          <a:xfrm>
            <a:off x="7000892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0:11</a:t>
            </a:r>
          </a:p>
        </p:txBody>
      </p:sp>
      <p:sp>
        <p:nvSpPr>
          <p:cNvPr id="41" name="Text Box 60"/>
          <p:cNvSpPr txBox="1">
            <a:spLocks noChangeArrowheads="1"/>
          </p:cNvSpPr>
          <p:nvPr/>
        </p:nvSpPr>
        <p:spPr bwMode="auto">
          <a:xfrm>
            <a:off x="6858016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0:10</a:t>
            </a:r>
          </a:p>
        </p:txBody>
      </p:sp>
      <p:sp>
        <p:nvSpPr>
          <p:cNvPr id="43" name="Text Box 61"/>
          <p:cNvSpPr txBox="1">
            <a:spLocks noChangeArrowheads="1"/>
          </p:cNvSpPr>
          <p:nvPr/>
        </p:nvSpPr>
        <p:spPr bwMode="auto">
          <a:xfrm>
            <a:off x="6786578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0:09</a:t>
            </a:r>
          </a:p>
        </p:txBody>
      </p:sp>
      <p:sp>
        <p:nvSpPr>
          <p:cNvPr id="45" name="Text Box 62"/>
          <p:cNvSpPr txBox="1">
            <a:spLocks noChangeArrowheads="1"/>
          </p:cNvSpPr>
          <p:nvPr/>
        </p:nvSpPr>
        <p:spPr bwMode="auto">
          <a:xfrm>
            <a:off x="6715140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0:08</a:t>
            </a:r>
          </a:p>
        </p:txBody>
      </p:sp>
      <p:sp>
        <p:nvSpPr>
          <p:cNvPr id="46" name="Text Box 63"/>
          <p:cNvSpPr txBox="1">
            <a:spLocks noChangeArrowheads="1"/>
          </p:cNvSpPr>
          <p:nvPr/>
        </p:nvSpPr>
        <p:spPr bwMode="auto">
          <a:xfrm>
            <a:off x="6715140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0:07</a:t>
            </a:r>
          </a:p>
        </p:txBody>
      </p:sp>
      <p:sp>
        <p:nvSpPr>
          <p:cNvPr id="47" name="Text Box 64"/>
          <p:cNvSpPr txBox="1">
            <a:spLocks noChangeArrowheads="1"/>
          </p:cNvSpPr>
          <p:nvPr/>
        </p:nvSpPr>
        <p:spPr bwMode="auto">
          <a:xfrm>
            <a:off x="6643702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0:06</a:t>
            </a:r>
          </a:p>
        </p:txBody>
      </p:sp>
      <p:sp>
        <p:nvSpPr>
          <p:cNvPr id="48" name="Text Box 65"/>
          <p:cNvSpPr txBox="1">
            <a:spLocks noChangeArrowheads="1"/>
          </p:cNvSpPr>
          <p:nvPr/>
        </p:nvSpPr>
        <p:spPr bwMode="auto">
          <a:xfrm>
            <a:off x="6715140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0:05</a:t>
            </a:r>
          </a:p>
        </p:txBody>
      </p:sp>
      <p:sp>
        <p:nvSpPr>
          <p:cNvPr id="50" name="Text Box 66"/>
          <p:cNvSpPr txBox="1">
            <a:spLocks noChangeArrowheads="1"/>
          </p:cNvSpPr>
          <p:nvPr/>
        </p:nvSpPr>
        <p:spPr bwMode="auto">
          <a:xfrm>
            <a:off x="6643702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0:04</a:t>
            </a:r>
          </a:p>
        </p:txBody>
      </p:sp>
      <p:sp>
        <p:nvSpPr>
          <p:cNvPr id="52" name="Text Box 67"/>
          <p:cNvSpPr txBox="1">
            <a:spLocks noChangeArrowheads="1"/>
          </p:cNvSpPr>
          <p:nvPr/>
        </p:nvSpPr>
        <p:spPr bwMode="auto">
          <a:xfrm>
            <a:off x="6572264" y="5786454"/>
            <a:ext cx="151130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0:03</a:t>
            </a:r>
          </a:p>
        </p:txBody>
      </p:sp>
      <p:sp>
        <p:nvSpPr>
          <p:cNvPr id="54" name="Text Box 68"/>
          <p:cNvSpPr txBox="1">
            <a:spLocks noChangeArrowheads="1"/>
          </p:cNvSpPr>
          <p:nvPr/>
        </p:nvSpPr>
        <p:spPr bwMode="auto">
          <a:xfrm>
            <a:off x="6643702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0:02</a:t>
            </a:r>
          </a:p>
        </p:txBody>
      </p:sp>
      <p:sp>
        <p:nvSpPr>
          <p:cNvPr id="55" name="Text Box 69"/>
          <p:cNvSpPr txBox="1">
            <a:spLocks noChangeArrowheads="1"/>
          </p:cNvSpPr>
          <p:nvPr/>
        </p:nvSpPr>
        <p:spPr bwMode="auto">
          <a:xfrm>
            <a:off x="6572264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0:01</a:t>
            </a:r>
          </a:p>
        </p:txBody>
      </p:sp>
      <p:sp>
        <p:nvSpPr>
          <p:cNvPr id="56" name="Text Box 70"/>
          <p:cNvSpPr txBox="1">
            <a:spLocks noChangeArrowheads="1"/>
          </p:cNvSpPr>
          <p:nvPr/>
        </p:nvSpPr>
        <p:spPr bwMode="auto">
          <a:xfrm>
            <a:off x="6643702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0:00</a:t>
            </a:r>
          </a:p>
        </p:txBody>
      </p:sp>
      <p:pic>
        <p:nvPicPr>
          <p:cNvPr id="57" name="bilgiyarismamusic.wma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17"/>
          <a:srcRect/>
          <a:stretch>
            <a:fillRect/>
          </a:stretch>
        </p:blipFill>
        <p:spPr bwMode="auto">
          <a:xfrm>
            <a:off x="7019925" y="6958013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 advTm="1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xit" presetSubtype="0" fill="hold" grpId="1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1" fill="hold"/>
                                        <p:tgtEl>
                                          <p:spTgt spid="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867"/>
                            </p:stCondLst>
                            <p:childTnLst>
                              <p:par>
                                <p:cTn id="1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1" fill="hold"/>
                                        <p:tgtEl>
                                          <p:spTgt spid="5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867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67"/>
                            </p:stCondLst>
                            <p:childTnLst>
                              <p:par>
                                <p:cTn id="2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867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867"/>
                            </p:stCondLst>
                            <p:childTnLst>
                              <p:par>
                                <p:cTn id="3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867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867"/>
                            </p:stCondLst>
                            <p:childTnLst>
                              <p:par>
                                <p:cTn id="3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867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867"/>
                            </p:stCondLst>
                            <p:childTnLst>
                              <p:par>
                                <p:cTn id="4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867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867"/>
                            </p:stCondLst>
                            <p:childTnLst>
                              <p:par>
                                <p:cTn id="4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867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867"/>
                            </p:stCondLst>
                            <p:childTnLst>
                              <p:par>
                                <p:cTn id="5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867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867"/>
                            </p:stCondLst>
                            <p:childTnLst>
                              <p:par>
                                <p:cTn id="6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867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867"/>
                            </p:stCondLst>
                            <p:childTnLst>
                              <p:par>
                                <p:cTn id="6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9867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867"/>
                            </p:stCondLst>
                            <p:childTnLst>
                              <p:par>
                                <p:cTn id="7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867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867"/>
                            </p:stCondLst>
                            <p:childTnLst>
                              <p:par>
                                <p:cTn id="7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1867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1867"/>
                            </p:stCondLst>
                            <p:childTnLst>
                              <p:par>
                                <p:cTn id="8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2867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2867"/>
                            </p:stCondLst>
                            <p:childTnLst>
                              <p:par>
                                <p:cTn id="9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3867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3867"/>
                            </p:stCondLst>
                            <p:childTnLst>
                              <p:par>
                                <p:cTn id="9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4867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4867"/>
                            </p:stCondLst>
                            <p:childTnLst>
                              <p:par>
                                <p:cTn id="10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5867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5867"/>
                            </p:stCondLst>
                            <p:childTnLst>
                              <p:par>
                                <p:cTn id="10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6867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5" dur="1490" fill="hold"/>
                                        <p:tgtEl>
                                          <p:spTgt spid="3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93000">
                <p:cTn id="116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"/>
                </p:tgtEl>
              </p:cMediaNode>
            </p:audio>
            <p:audio>
              <p:cMediaNode>
                <p:cTn id="1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"/>
                </p:tgtEl>
              </p:cMediaNode>
            </p:audio>
            <p:audio>
              <p:cMediaNode>
                <p:cTn id="118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7"/>
                </p:tgtEl>
              </p:cMediaNode>
            </p:audio>
          </p:childTnLst>
        </p:cTn>
      </p:par>
    </p:tnLst>
    <p:bldLst>
      <p:bldP spid="32" grpId="0"/>
      <p:bldP spid="32" grpId="1"/>
      <p:bldP spid="35" grpId="0"/>
      <p:bldP spid="35" grpId="1"/>
      <p:bldP spid="36" grpId="0"/>
      <p:bldP spid="36" grpId="1"/>
      <p:bldP spid="37" grpId="0"/>
      <p:bldP spid="37" grpId="1"/>
      <p:bldP spid="38" grpId="0"/>
      <p:bldP spid="38" grpId="1"/>
      <p:bldP spid="39" grpId="0"/>
      <p:bldP spid="39" grpId="1"/>
      <p:bldP spid="41" grpId="0"/>
      <p:bldP spid="41" grpId="1"/>
      <p:bldP spid="43" grpId="0"/>
      <p:bldP spid="43" grpId="1"/>
      <p:bldP spid="45" grpId="0"/>
      <p:bldP spid="45" grpId="1"/>
      <p:bldP spid="46" grpId="0"/>
      <p:bldP spid="46" grpId="1"/>
      <p:bldP spid="47" grpId="0"/>
      <p:bldP spid="47" grpId="1"/>
      <p:bldP spid="48" grpId="0"/>
      <p:bldP spid="48" grpId="1"/>
      <p:bldP spid="50" grpId="0"/>
      <p:bldP spid="50" grpId="1"/>
      <p:bldP spid="52" grpId="0"/>
      <p:bldP spid="52" grpId="1"/>
      <p:bldP spid="54" grpId="0"/>
      <p:bldP spid="54" grpId="1"/>
      <p:bldP spid="55" grpId="0"/>
      <p:bldP spid="55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2643206"/>
          </a:xfrm>
        </p:spPr>
        <p:txBody>
          <a:bodyPr>
            <a:normAutofit/>
          </a:bodyPr>
          <a:lstStyle/>
          <a:p>
            <a:r>
              <a:rPr lang="tr-TR" dirty="0" smtClean="0"/>
              <a:t>İNCELE </a:t>
            </a:r>
            <a:br>
              <a:rPr lang="tr-TR" dirty="0" smtClean="0"/>
            </a:br>
            <a:r>
              <a:rPr lang="tr-TR" dirty="0" smtClean="0"/>
              <a:t>GÖRSEL HAFIZANA YERLEŞTİR </a:t>
            </a:r>
            <a:br>
              <a:rPr lang="tr-TR" dirty="0" smtClean="0"/>
            </a:br>
            <a:r>
              <a:rPr lang="tr-TR" dirty="0" smtClean="0"/>
              <a:t>UYGUN KUTUCUĞU İŞARETLE</a:t>
            </a:r>
            <a:endParaRPr lang="tr-TR" dirty="0"/>
          </a:p>
        </p:txBody>
      </p:sp>
      <p:grpSp>
        <p:nvGrpSpPr>
          <p:cNvPr id="8" name="7 Grup"/>
          <p:cNvGrpSpPr/>
          <p:nvPr/>
        </p:nvGrpSpPr>
        <p:grpSpPr>
          <a:xfrm>
            <a:off x="3428992" y="3429000"/>
            <a:ext cx="2171715" cy="2143140"/>
            <a:chOff x="3143240" y="3643314"/>
            <a:chExt cx="1357322" cy="1285884"/>
          </a:xfrm>
        </p:grpSpPr>
        <p:sp>
          <p:nvSpPr>
            <p:cNvPr id="5" name="4 Altıgen">
              <a:hlinkClick r:id="rId3" action="ppaction://hlinksldjump"/>
            </p:cNvPr>
            <p:cNvSpPr/>
            <p:nvPr/>
          </p:nvSpPr>
          <p:spPr>
            <a:xfrm>
              <a:off x="3143240" y="3643314"/>
              <a:ext cx="1357322" cy="428628"/>
            </a:xfrm>
            <a:prstGeom prst="hex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pic>
          <p:nvPicPr>
            <p:cNvPr id="1027" name="Picture 3" descr="C:\Users\VIN 7\AppData\Local\Microsoft\Windows\Temporary Internet Files\Content.IE5\3O5BLKWJ\mouse-cursor-click-png-click-cursor-finger-hand-press-tap-icon-512[1]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205748" y="3643314"/>
              <a:ext cx="1285884" cy="1285884"/>
            </a:xfrm>
            <a:prstGeom prst="rect">
              <a:avLst/>
            </a:prstGeom>
            <a:noFill/>
          </p:spPr>
        </p:pic>
      </p:grpSp>
      <p:pic>
        <p:nvPicPr>
          <p:cNvPr id="1028" name="Picture 4" descr="C:\Program Files (x86)\Microsoft Office\MEDIA\CAGCAT10\j0234131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348" y="3214686"/>
            <a:ext cx="1952531" cy="2076261"/>
          </a:xfrm>
          <a:prstGeom prst="rect">
            <a:avLst/>
          </a:prstGeom>
          <a:noFill/>
        </p:spPr>
      </p:pic>
      <p:sp>
        <p:nvSpPr>
          <p:cNvPr id="12" name="11 Oval"/>
          <p:cNvSpPr/>
          <p:nvPr/>
        </p:nvSpPr>
        <p:spPr>
          <a:xfrm>
            <a:off x="7072330" y="3214686"/>
            <a:ext cx="1571636" cy="1857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ransition advTm="1000"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" name="41 Tablo"/>
          <p:cNvGraphicFramePr>
            <a:graphicFrameLocks noGrp="1"/>
          </p:cNvGraphicFramePr>
          <p:nvPr/>
        </p:nvGraphicFramePr>
        <p:xfrm>
          <a:off x="1785918" y="642918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2" name="21 Tablo"/>
          <p:cNvGraphicFramePr>
            <a:graphicFrameLocks noGrp="1"/>
          </p:cNvGraphicFramePr>
          <p:nvPr/>
        </p:nvGraphicFramePr>
        <p:xfrm>
          <a:off x="1785918" y="1785926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4" name="23 Tablo"/>
          <p:cNvGraphicFramePr>
            <a:graphicFrameLocks noGrp="1"/>
          </p:cNvGraphicFramePr>
          <p:nvPr/>
        </p:nvGraphicFramePr>
        <p:xfrm>
          <a:off x="1785918" y="2928934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9" name="28 Tablo"/>
          <p:cNvGraphicFramePr>
            <a:graphicFrameLocks noGrp="1"/>
          </p:cNvGraphicFramePr>
          <p:nvPr/>
        </p:nvGraphicFramePr>
        <p:xfrm>
          <a:off x="3000364" y="642918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0" name="39 Tablo"/>
          <p:cNvGraphicFramePr>
            <a:graphicFrameLocks noGrp="1"/>
          </p:cNvGraphicFramePr>
          <p:nvPr/>
        </p:nvGraphicFramePr>
        <p:xfrm>
          <a:off x="3000364" y="1785926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4" name="43 Tablo"/>
          <p:cNvGraphicFramePr>
            <a:graphicFrameLocks noGrp="1"/>
          </p:cNvGraphicFramePr>
          <p:nvPr/>
        </p:nvGraphicFramePr>
        <p:xfrm>
          <a:off x="3000364" y="2928934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9" name="48 Tablo"/>
          <p:cNvGraphicFramePr>
            <a:graphicFrameLocks noGrp="1"/>
          </p:cNvGraphicFramePr>
          <p:nvPr/>
        </p:nvGraphicFramePr>
        <p:xfrm>
          <a:off x="4214810" y="642918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1" name="50 Tablo"/>
          <p:cNvGraphicFramePr>
            <a:graphicFrameLocks noGrp="1"/>
          </p:cNvGraphicFramePr>
          <p:nvPr/>
        </p:nvGraphicFramePr>
        <p:xfrm>
          <a:off x="4214810" y="1785926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3" name="52 Tablo"/>
          <p:cNvGraphicFramePr>
            <a:graphicFrameLocks noGrp="1"/>
          </p:cNvGraphicFramePr>
          <p:nvPr/>
        </p:nvGraphicFramePr>
        <p:xfrm>
          <a:off x="4214810" y="2928934"/>
          <a:ext cx="1214446" cy="1143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/>
              </a:tblGrid>
              <a:tr h="1143008"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    ?</a:t>
                      </a:r>
                      <a:endParaRPr lang="tr-TR" sz="4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2" name="81 Tablo"/>
          <p:cNvGraphicFramePr>
            <a:graphicFrameLocks noGrp="1"/>
          </p:cNvGraphicFramePr>
          <p:nvPr/>
        </p:nvGraphicFramePr>
        <p:xfrm>
          <a:off x="1142976" y="4643446"/>
          <a:ext cx="6572296" cy="1357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  <a:gridCol w="1643074"/>
                <a:gridCol w="1643074"/>
                <a:gridCol w="1643074"/>
              </a:tblGrid>
              <a:tr h="1357322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57356" y="714356"/>
            <a:ext cx="6477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71802" y="1857364"/>
            <a:ext cx="6477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00562" y="4714884"/>
            <a:ext cx="6477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00430" y="642918"/>
            <a:ext cx="180975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43438" y="1785926"/>
            <a:ext cx="180975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14546" y="2928934"/>
            <a:ext cx="180975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000628" y="714356"/>
            <a:ext cx="3810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571736" y="1857364"/>
            <a:ext cx="3810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786182" y="2928934"/>
            <a:ext cx="3810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5" name="Picture 1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357422" y="928670"/>
            <a:ext cx="5334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6" name="Picture 1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571868" y="2071678"/>
            <a:ext cx="5334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7" name="Picture 1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357818" y="5072074"/>
            <a:ext cx="5334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8" name="Picture 14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428992" y="1357298"/>
            <a:ext cx="2762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9" name="Picture 15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714876" y="2571744"/>
            <a:ext cx="2762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60" name="Picture 16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214546" y="3643314"/>
            <a:ext cx="2762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61" name="Picture 17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429124" y="714356"/>
            <a:ext cx="3619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62" name="Picture 18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071670" y="1857364"/>
            <a:ext cx="3619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63" name="Picture 19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286116" y="3000372"/>
            <a:ext cx="3619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65" name="Picture 21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928794" y="1357298"/>
            <a:ext cx="6286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66" name="Picture 22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143240" y="2571744"/>
            <a:ext cx="6286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67" name="Picture 23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643438" y="5643578"/>
            <a:ext cx="6286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68" name="Picture 24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3428992" y="1071546"/>
            <a:ext cx="3333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69" name="Picture 25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572000" y="2214554"/>
            <a:ext cx="3333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70" name="Picture 26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143108" y="3357562"/>
            <a:ext cx="3333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71" name="Picture 27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857752" y="1142984"/>
            <a:ext cx="4095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72" name="Picture 28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428860" y="2214554"/>
            <a:ext cx="4095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73" name="Picture 29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643306" y="3286124"/>
            <a:ext cx="4095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74" name="Picture 30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 rot="16200000">
            <a:off x="2590788" y="1266808"/>
            <a:ext cx="638175" cy="10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75" name="Picture 31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 rot="16200000">
            <a:off x="5662622" y="5481650"/>
            <a:ext cx="638175" cy="10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76" name="Picture 3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 rot="16200000">
            <a:off x="3805234" y="2409816"/>
            <a:ext cx="638175" cy="10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77" name="Picture 33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857620" y="1142984"/>
            <a:ext cx="26670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78" name="Picture 34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5000628" y="2285992"/>
            <a:ext cx="26670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79" name="Picture 35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2571736" y="3357562"/>
            <a:ext cx="26670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80" name="Picture 36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4786314" y="1428736"/>
            <a:ext cx="428625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81" name="Picture 37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2428860" y="2571744"/>
            <a:ext cx="428625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82" name="Picture 38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3643306" y="3643314"/>
            <a:ext cx="428625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8" name="Picture 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285984" y="4714884"/>
            <a:ext cx="3810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6" name="Picture 1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285852" y="4714884"/>
            <a:ext cx="5334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7" name="Picture 29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500166" y="5286388"/>
            <a:ext cx="4095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8" name="Picture 3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 rot="16200000">
            <a:off x="2090722" y="5267336"/>
            <a:ext cx="638175" cy="10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9" name="Picture 16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928926" y="4714884"/>
            <a:ext cx="2762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0" name="Picture 28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571868" y="4929198"/>
            <a:ext cx="4095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1" name="Picture 38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3428992" y="5357826"/>
            <a:ext cx="428625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57554" y="4714884"/>
            <a:ext cx="6477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4" name="Picture 3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 rot="16200000">
            <a:off x="7234258" y="5267336"/>
            <a:ext cx="638175" cy="10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5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43636" y="4714884"/>
            <a:ext cx="6477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6" name="Picture 22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500826" y="5286388"/>
            <a:ext cx="6286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7" name="Picture 15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643702" y="5643578"/>
            <a:ext cx="2762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0" name="59 Altıgen">
            <a:hlinkClick r:id="" action="ppaction://hlinkshowjump?jump=nextslide" highlightClick="1">
              <a:snd r:embed="rId17" name="arrow.wav"/>
            </a:hlinkClick>
          </p:cNvPr>
          <p:cNvSpPr/>
          <p:nvPr/>
        </p:nvSpPr>
        <p:spPr>
          <a:xfrm>
            <a:off x="4643438" y="6072206"/>
            <a:ext cx="1357322" cy="4286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1" name="60 Altıgen">
            <a:hlinkClick r:id="rId18" action="ppaction://hlinksldjump"/>
          </p:cNvPr>
          <p:cNvSpPr/>
          <p:nvPr/>
        </p:nvSpPr>
        <p:spPr>
          <a:xfrm>
            <a:off x="1214414" y="6072206"/>
            <a:ext cx="1357322" cy="4286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2" name="61 Altıgen">
            <a:hlinkClick r:id="rId18" action="ppaction://hlinksldjump"/>
          </p:cNvPr>
          <p:cNvSpPr/>
          <p:nvPr/>
        </p:nvSpPr>
        <p:spPr>
          <a:xfrm>
            <a:off x="3000364" y="6072206"/>
            <a:ext cx="1357322" cy="4286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3" name="62 Altıgen">
            <a:hlinkClick r:id="rId18" action="ppaction://hlinksldjump"/>
          </p:cNvPr>
          <p:cNvSpPr/>
          <p:nvPr/>
        </p:nvSpPr>
        <p:spPr>
          <a:xfrm>
            <a:off x="6215074" y="6072206"/>
            <a:ext cx="1357322" cy="4286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4" name="Text Box 10"/>
          <p:cNvSpPr txBox="1">
            <a:spLocks noChangeArrowheads="1"/>
          </p:cNvSpPr>
          <p:nvPr/>
        </p:nvSpPr>
        <p:spPr bwMode="auto">
          <a:xfrm>
            <a:off x="7523163" y="94770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endParaRPr lang="tr-TR" sz="4000" dirty="0">
              <a:latin typeface="Bernard MT Condensed" pitchFamily="18" charset="0"/>
            </a:endParaRPr>
          </a:p>
        </p:txBody>
      </p:sp>
      <p:pic>
        <p:nvPicPr>
          <p:cNvPr id="65" name="Picture 8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j01166140000[1].wav"/>
          </p:nvPr>
        </p:nvPicPr>
        <p:blipFill>
          <a:blip r:embed="rId19"/>
          <a:srcRect/>
          <a:stretch>
            <a:fillRect/>
          </a:stretch>
        </p:blipFill>
        <p:spPr bwMode="auto">
          <a:xfrm>
            <a:off x="7858148" y="7072338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9">
            <a:hlinkClick r:id="" action="ppaction://media"/>
          </p:cNvPr>
          <p:cNvPicPr>
            <a:picLocks noRot="1" noChangeAspect="1" noChangeArrowheads="1"/>
          </p:cNvPicPr>
          <p:nvPr>
            <a:wavAudioFile r:embed="rId2" name="MSj01166110000[1].wav"/>
          </p:nvPr>
        </p:nvPicPr>
        <p:blipFill>
          <a:blip r:embed="rId19"/>
          <a:srcRect/>
          <a:stretch>
            <a:fillRect/>
          </a:stretch>
        </p:blipFill>
        <p:spPr bwMode="auto">
          <a:xfrm>
            <a:off x="9585348" y="7000901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" name="Text Box 55"/>
          <p:cNvSpPr txBox="1">
            <a:spLocks noChangeArrowheads="1"/>
          </p:cNvSpPr>
          <p:nvPr/>
        </p:nvSpPr>
        <p:spPr bwMode="auto">
          <a:xfrm>
            <a:off x="7143768" y="928670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0:15</a:t>
            </a:r>
          </a:p>
        </p:txBody>
      </p:sp>
      <p:sp>
        <p:nvSpPr>
          <p:cNvPr id="68" name="Text Box 56"/>
          <p:cNvSpPr txBox="1">
            <a:spLocks noChangeArrowheads="1"/>
          </p:cNvSpPr>
          <p:nvPr/>
        </p:nvSpPr>
        <p:spPr bwMode="auto">
          <a:xfrm>
            <a:off x="7143768" y="928670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0:14</a:t>
            </a:r>
          </a:p>
        </p:txBody>
      </p:sp>
      <p:sp>
        <p:nvSpPr>
          <p:cNvPr id="69" name="Text Box 57"/>
          <p:cNvSpPr txBox="1">
            <a:spLocks noChangeArrowheads="1"/>
          </p:cNvSpPr>
          <p:nvPr/>
        </p:nvSpPr>
        <p:spPr bwMode="auto">
          <a:xfrm>
            <a:off x="7072330" y="928670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0:13</a:t>
            </a:r>
          </a:p>
        </p:txBody>
      </p:sp>
      <p:sp>
        <p:nvSpPr>
          <p:cNvPr id="70" name="Text Box 58"/>
          <p:cNvSpPr txBox="1">
            <a:spLocks noChangeArrowheads="1"/>
          </p:cNvSpPr>
          <p:nvPr/>
        </p:nvSpPr>
        <p:spPr bwMode="auto">
          <a:xfrm>
            <a:off x="6929454" y="928670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0:12</a:t>
            </a:r>
          </a:p>
        </p:txBody>
      </p:sp>
      <p:sp>
        <p:nvSpPr>
          <p:cNvPr id="71" name="Text Box 59"/>
          <p:cNvSpPr txBox="1">
            <a:spLocks noChangeArrowheads="1"/>
          </p:cNvSpPr>
          <p:nvPr/>
        </p:nvSpPr>
        <p:spPr bwMode="auto">
          <a:xfrm>
            <a:off x="7072330" y="928670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0:11</a:t>
            </a:r>
          </a:p>
        </p:txBody>
      </p:sp>
      <p:sp>
        <p:nvSpPr>
          <p:cNvPr id="72" name="Text Box 60"/>
          <p:cNvSpPr txBox="1">
            <a:spLocks noChangeArrowheads="1"/>
          </p:cNvSpPr>
          <p:nvPr/>
        </p:nvSpPr>
        <p:spPr bwMode="auto">
          <a:xfrm>
            <a:off x="6929454" y="928670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0:10</a:t>
            </a:r>
          </a:p>
        </p:txBody>
      </p:sp>
      <p:sp>
        <p:nvSpPr>
          <p:cNvPr id="73" name="Text Box 61"/>
          <p:cNvSpPr txBox="1">
            <a:spLocks noChangeArrowheads="1"/>
          </p:cNvSpPr>
          <p:nvPr/>
        </p:nvSpPr>
        <p:spPr bwMode="auto">
          <a:xfrm>
            <a:off x="6858016" y="928670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0:09</a:t>
            </a:r>
          </a:p>
        </p:txBody>
      </p:sp>
      <p:sp>
        <p:nvSpPr>
          <p:cNvPr id="74" name="Text Box 62"/>
          <p:cNvSpPr txBox="1">
            <a:spLocks noChangeArrowheads="1"/>
          </p:cNvSpPr>
          <p:nvPr/>
        </p:nvSpPr>
        <p:spPr bwMode="auto">
          <a:xfrm>
            <a:off x="6786578" y="928670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0:08</a:t>
            </a:r>
          </a:p>
        </p:txBody>
      </p:sp>
      <p:sp>
        <p:nvSpPr>
          <p:cNvPr id="75" name="Text Box 63"/>
          <p:cNvSpPr txBox="1">
            <a:spLocks noChangeArrowheads="1"/>
          </p:cNvSpPr>
          <p:nvPr/>
        </p:nvSpPr>
        <p:spPr bwMode="auto">
          <a:xfrm>
            <a:off x="6786578" y="928670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0:07</a:t>
            </a:r>
          </a:p>
        </p:txBody>
      </p:sp>
      <p:sp>
        <p:nvSpPr>
          <p:cNvPr id="76" name="Text Box 64"/>
          <p:cNvSpPr txBox="1">
            <a:spLocks noChangeArrowheads="1"/>
          </p:cNvSpPr>
          <p:nvPr/>
        </p:nvSpPr>
        <p:spPr bwMode="auto">
          <a:xfrm>
            <a:off x="6715140" y="928670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0:06</a:t>
            </a:r>
          </a:p>
        </p:txBody>
      </p:sp>
      <p:sp>
        <p:nvSpPr>
          <p:cNvPr id="77" name="Text Box 65"/>
          <p:cNvSpPr txBox="1">
            <a:spLocks noChangeArrowheads="1"/>
          </p:cNvSpPr>
          <p:nvPr/>
        </p:nvSpPr>
        <p:spPr bwMode="auto">
          <a:xfrm>
            <a:off x="6786578" y="928670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0:05</a:t>
            </a:r>
          </a:p>
        </p:txBody>
      </p:sp>
      <p:sp>
        <p:nvSpPr>
          <p:cNvPr id="78" name="Text Box 66"/>
          <p:cNvSpPr txBox="1">
            <a:spLocks noChangeArrowheads="1"/>
          </p:cNvSpPr>
          <p:nvPr/>
        </p:nvSpPr>
        <p:spPr bwMode="auto">
          <a:xfrm>
            <a:off x="6715140" y="928670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0:04</a:t>
            </a:r>
          </a:p>
        </p:txBody>
      </p:sp>
      <p:sp>
        <p:nvSpPr>
          <p:cNvPr id="79" name="Text Box 67"/>
          <p:cNvSpPr txBox="1">
            <a:spLocks noChangeArrowheads="1"/>
          </p:cNvSpPr>
          <p:nvPr/>
        </p:nvSpPr>
        <p:spPr bwMode="auto">
          <a:xfrm>
            <a:off x="6643702" y="928670"/>
            <a:ext cx="151130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0:03</a:t>
            </a:r>
          </a:p>
        </p:txBody>
      </p:sp>
      <p:sp>
        <p:nvSpPr>
          <p:cNvPr id="80" name="Text Box 68"/>
          <p:cNvSpPr txBox="1">
            <a:spLocks noChangeArrowheads="1"/>
          </p:cNvSpPr>
          <p:nvPr/>
        </p:nvSpPr>
        <p:spPr bwMode="auto">
          <a:xfrm>
            <a:off x="6715140" y="928670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0:02</a:t>
            </a:r>
          </a:p>
        </p:txBody>
      </p:sp>
      <p:sp>
        <p:nvSpPr>
          <p:cNvPr id="81" name="Text Box 69"/>
          <p:cNvSpPr txBox="1">
            <a:spLocks noChangeArrowheads="1"/>
          </p:cNvSpPr>
          <p:nvPr/>
        </p:nvSpPr>
        <p:spPr bwMode="auto">
          <a:xfrm>
            <a:off x="6643702" y="928670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0:01</a:t>
            </a:r>
          </a:p>
        </p:txBody>
      </p:sp>
      <p:sp>
        <p:nvSpPr>
          <p:cNvPr id="83" name="Text Box 70"/>
          <p:cNvSpPr txBox="1">
            <a:spLocks noChangeArrowheads="1"/>
          </p:cNvSpPr>
          <p:nvPr/>
        </p:nvSpPr>
        <p:spPr bwMode="auto">
          <a:xfrm>
            <a:off x="6715140" y="928670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0:00</a:t>
            </a:r>
          </a:p>
        </p:txBody>
      </p:sp>
      <p:pic>
        <p:nvPicPr>
          <p:cNvPr id="84" name="bilgiyarismamusic.wma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19"/>
          <a:srcRect/>
          <a:stretch>
            <a:fillRect/>
          </a:stretch>
        </p:blipFill>
        <p:spPr bwMode="auto">
          <a:xfrm>
            <a:off x="8505848" y="7000901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 advTm="1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xit" presetSubtype="0" fill="hold" grpId="1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1" fill="hold"/>
                                        <p:tgtEl>
                                          <p:spTgt spid="6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868"/>
                            </p:stCondLst>
                            <p:childTnLst>
                              <p:par>
                                <p:cTn id="1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1" fill="hold"/>
                                        <p:tgtEl>
                                          <p:spTgt spid="8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868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68"/>
                            </p:stCondLst>
                            <p:childTnLst>
                              <p:par>
                                <p:cTn id="2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868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868"/>
                            </p:stCondLst>
                            <p:childTnLst>
                              <p:par>
                                <p:cTn id="3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868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868"/>
                            </p:stCondLst>
                            <p:childTnLst>
                              <p:par>
                                <p:cTn id="3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868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868"/>
                            </p:stCondLst>
                            <p:childTnLst>
                              <p:par>
                                <p:cTn id="4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868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868"/>
                            </p:stCondLst>
                            <p:childTnLst>
                              <p:par>
                                <p:cTn id="4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868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868"/>
                            </p:stCondLst>
                            <p:childTnLst>
                              <p:par>
                                <p:cTn id="5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868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868"/>
                            </p:stCondLst>
                            <p:childTnLst>
                              <p:par>
                                <p:cTn id="6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868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868"/>
                            </p:stCondLst>
                            <p:childTnLst>
                              <p:par>
                                <p:cTn id="6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9868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868"/>
                            </p:stCondLst>
                            <p:childTnLst>
                              <p:par>
                                <p:cTn id="7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868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868"/>
                            </p:stCondLst>
                            <p:childTnLst>
                              <p:par>
                                <p:cTn id="7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1868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1868"/>
                            </p:stCondLst>
                            <p:childTnLst>
                              <p:par>
                                <p:cTn id="8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2868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2868"/>
                            </p:stCondLst>
                            <p:childTnLst>
                              <p:par>
                                <p:cTn id="9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3868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3868"/>
                            </p:stCondLst>
                            <p:childTnLst>
                              <p:par>
                                <p:cTn id="9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4868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4868"/>
                            </p:stCondLst>
                            <p:childTnLst>
                              <p:par>
                                <p:cTn id="10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5868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5868"/>
                            </p:stCondLst>
                            <p:childTnLst>
                              <p:par>
                                <p:cTn id="10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6868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5" dur="1490" fill="hold"/>
                                        <p:tgtEl>
                                          <p:spTgt spid="6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93000">
                <p:cTn id="116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5"/>
                </p:tgtEl>
              </p:cMediaNode>
            </p:audio>
            <p:audio>
              <p:cMediaNode>
                <p:cTn id="1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6"/>
                </p:tgtEl>
              </p:cMediaNode>
            </p:audio>
            <p:audio>
              <p:cMediaNode>
                <p:cTn id="118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4"/>
                </p:tgtEl>
              </p:cMediaNode>
            </p:audio>
          </p:childTnLst>
        </p:cTn>
      </p:par>
    </p:tnLst>
    <p:bldLst>
      <p:bldP spid="64" grpId="0"/>
      <p:bldP spid="64" grpId="1"/>
      <p:bldP spid="67" grpId="0"/>
      <p:bldP spid="67" grpId="1"/>
      <p:bldP spid="68" grpId="0"/>
      <p:bldP spid="68" grpId="1"/>
      <p:bldP spid="69" grpId="0"/>
      <p:bldP spid="69" grpId="1"/>
      <p:bldP spid="70" grpId="0"/>
      <p:bldP spid="70" grpId="1"/>
      <p:bldP spid="71" grpId="0"/>
      <p:bldP spid="71" grpId="1"/>
      <p:bldP spid="72" grpId="0"/>
      <p:bldP spid="72" grpId="1"/>
      <p:bldP spid="73" grpId="0"/>
      <p:bldP spid="73" grpId="1"/>
      <p:bldP spid="74" grpId="0"/>
      <p:bldP spid="74" grpId="1"/>
      <p:bldP spid="75" grpId="0"/>
      <p:bldP spid="75" grpId="1"/>
      <p:bldP spid="76" grpId="0"/>
      <p:bldP spid="76" grpId="1"/>
      <p:bldP spid="77" grpId="0"/>
      <p:bldP spid="77" grpId="1"/>
      <p:bldP spid="78" grpId="0"/>
      <p:bldP spid="78" grpId="1"/>
      <p:bldP spid="79" grpId="0"/>
      <p:bldP spid="79" grpId="1"/>
      <p:bldP spid="80" grpId="0"/>
      <p:bldP spid="80" grpId="1"/>
      <p:bldP spid="81" grpId="0"/>
      <p:bldP spid="81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643042" y="500042"/>
            <a:ext cx="1714512" cy="16430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2 Dikdörtgen"/>
          <p:cNvSpPr/>
          <p:nvPr/>
        </p:nvSpPr>
        <p:spPr>
          <a:xfrm>
            <a:off x="4572000" y="500042"/>
            <a:ext cx="1714512" cy="16430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3 Dikdörtgen"/>
          <p:cNvSpPr/>
          <p:nvPr/>
        </p:nvSpPr>
        <p:spPr>
          <a:xfrm>
            <a:off x="1714480" y="2571744"/>
            <a:ext cx="1714512" cy="16430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Dikdörtgen"/>
          <p:cNvSpPr/>
          <p:nvPr/>
        </p:nvSpPr>
        <p:spPr>
          <a:xfrm>
            <a:off x="4643438" y="2571744"/>
            <a:ext cx="1714512" cy="16430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Dikdörtgen"/>
          <p:cNvSpPr/>
          <p:nvPr/>
        </p:nvSpPr>
        <p:spPr>
          <a:xfrm>
            <a:off x="571472" y="4643446"/>
            <a:ext cx="1714512" cy="16430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2643174" y="4643446"/>
            <a:ext cx="1714512" cy="16430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4857752" y="4643446"/>
            <a:ext cx="1714512" cy="16430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8 Dikdörtgen"/>
          <p:cNvSpPr/>
          <p:nvPr/>
        </p:nvSpPr>
        <p:spPr>
          <a:xfrm>
            <a:off x="6929454" y="4643446"/>
            <a:ext cx="1714512" cy="16430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7" name="16 Düz Ok Bağlayıcısı"/>
          <p:cNvCxnSpPr>
            <a:stCxn id="2" idx="3"/>
            <a:endCxn id="3" idx="1"/>
          </p:cNvCxnSpPr>
          <p:nvPr/>
        </p:nvCxnSpPr>
        <p:spPr>
          <a:xfrm>
            <a:off x="3357554" y="1321579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Düz Ok Bağlayıcısı"/>
          <p:cNvCxnSpPr/>
          <p:nvPr/>
        </p:nvCxnSpPr>
        <p:spPr>
          <a:xfrm>
            <a:off x="3428992" y="3357562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Metin kutusu"/>
          <p:cNvSpPr txBox="1"/>
          <p:nvPr/>
        </p:nvSpPr>
        <p:spPr>
          <a:xfrm>
            <a:off x="5072066" y="2786058"/>
            <a:ext cx="7858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7200" dirty="0" smtClean="0"/>
              <a:t>?</a:t>
            </a:r>
            <a:endParaRPr lang="tr-TR" sz="7200" dirty="0"/>
          </a:p>
        </p:txBody>
      </p:sp>
      <p:pic>
        <p:nvPicPr>
          <p:cNvPr id="5122" name="Picture 2" descr="inek postu ile ilgili görsel sonucu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6314" y="571480"/>
            <a:ext cx="1357322" cy="1357322"/>
          </a:xfrm>
          <a:prstGeom prst="rect">
            <a:avLst/>
          </a:prstGeom>
          <a:noFill/>
        </p:spPr>
      </p:pic>
      <p:pic>
        <p:nvPicPr>
          <p:cNvPr id="5124" name="Picture 4" descr="deri ayakkabı ile ilgili görsel sonucu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28794" y="571480"/>
            <a:ext cx="1125430" cy="1500198"/>
          </a:xfrm>
          <a:prstGeom prst="rect">
            <a:avLst/>
          </a:prstGeom>
          <a:noFill/>
        </p:spPr>
      </p:pic>
      <p:pic>
        <p:nvPicPr>
          <p:cNvPr id="5126" name="Picture 6" descr="testi ile ilgili görsel sonucu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928794" y="2643182"/>
            <a:ext cx="1500198" cy="1500198"/>
          </a:xfrm>
          <a:prstGeom prst="rect">
            <a:avLst/>
          </a:prstGeom>
          <a:noFill/>
        </p:spPr>
      </p:pic>
      <p:pic>
        <p:nvPicPr>
          <p:cNvPr id="5128" name="Picture 8" descr="kil ile ilgili görsel sonucu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929454" y="4500570"/>
            <a:ext cx="1785950" cy="1643074"/>
          </a:xfrm>
          <a:prstGeom prst="rect">
            <a:avLst/>
          </a:prstGeom>
          <a:noFill/>
        </p:spPr>
      </p:pic>
      <p:pic>
        <p:nvPicPr>
          <p:cNvPr id="5130" name="Picture 10" descr="ayakkabı tamircisi ile ilgili görsel sonucu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928662" y="4714884"/>
            <a:ext cx="1058175" cy="1428760"/>
          </a:xfrm>
          <a:prstGeom prst="rect">
            <a:avLst/>
          </a:prstGeom>
          <a:noFill/>
        </p:spPr>
      </p:pic>
      <p:pic>
        <p:nvPicPr>
          <p:cNvPr id="5132" name="Picture 12" descr="testi kebap ile ilgili görsel sonucu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786050" y="4929198"/>
            <a:ext cx="1428760" cy="1071570"/>
          </a:xfrm>
          <a:prstGeom prst="rect">
            <a:avLst/>
          </a:prstGeom>
          <a:noFill/>
        </p:spPr>
      </p:pic>
      <p:pic>
        <p:nvPicPr>
          <p:cNvPr id="5134" name="Picture 14" descr="musluk ile ilgili görsel sonucu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072066" y="4786322"/>
            <a:ext cx="1428760" cy="1428760"/>
          </a:xfrm>
          <a:prstGeom prst="rect">
            <a:avLst/>
          </a:prstGeom>
          <a:noFill/>
        </p:spPr>
      </p:pic>
      <p:sp>
        <p:nvSpPr>
          <p:cNvPr id="20" name="19 Altıgen">
            <a:hlinkClick r:id="" action="ppaction://hlinkshowjump?jump=lastslide" highlightClick="1">
              <a:snd r:embed="rId12" name="arrow.wav"/>
            </a:hlinkClick>
          </p:cNvPr>
          <p:cNvSpPr/>
          <p:nvPr/>
        </p:nvSpPr>
        <p:spPr>
          <a:xfrm>
            <a:off x="7072330" y="6143644"/>
            <a:ext cx="1357322" cy="4286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1" name="20 Altıgen">
            <a:hlinkClick r:id="rId13" action="ppaction://hlinksldjump"/>
          </p:cNvPr>
          <p:cNvSpPr/>
          <p:nvPr/>
        </p:nvSpPr>
        <p:spPr>
          <a:xfrm>
            <a:off x="5143504" y="6143644"/>
            <a:ext cx="1357322" cy="4286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2" name="21 Altıgen">
            <a:hlinkClick r:id="rId13" action="ppaction://hlinksldjump"/>
          </p:cNvPr>
          <p:cNvSpPr/>
          <p:nvPr/>
        </p:nvSpPr>
        <p:spPr>
          <a:xfrm>
            <a:off x="2857488" y="6143644"/>
            <a:ext cx="1357322" cy="4286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3" name="22 Altıgen">
            <a:hlinkClick r:id="rId13" action="ppaction://hlinksldjump"/>
          </p:cNvPr>
          <p:cNvSpPr/>
          <p:nvPr/>
        </p:nvSpPr>
        <p:spPr>
          <a:xfrm>
            <a:off x="714348" y="6143644"/>
            <a:ext cx="1357322" cy="4286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4" name="Text Box 10"/>
          <p:cNvSpPr txBox="1">
            <a:spLocks noChangeArrowheads="1"/>
          </p:cNvSpPr>
          <p:nvPr/>
        </p:nvSpPr>
        <p:spPr bwMode="auto">
          <a:xfrm>
            <a:off x="7704137" y="1447770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endParaRPr lang="tr-TR" sz="4000" dirty="0">
              <a:latin typeface="Bernard MT Condensed" pitchFamily="18" charset="0"/>
            </a:endParaRPr>
          </a:p>
        </p:txBody>
      </p:sp>
      <p:pic>
        <p:nvPicPr>
          <p:cNvPr id="25" name="Picture 8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j01166140000[1].wav"/>
          </p:nvPr>
        </p:nvPicPr>
        <p:blipFill>
          <a:blip r:embed="rId14"/>
          <a:srcRect/>
          <a:stretch>
            <a:fillRect/>
          </a:stretch>
        </p:blipFill>
        <p:spPr bwMode="auto">
          <a:xfrm>
            <a:off x="7010400" y="7143776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9">
            <a:hlinkClick r:id="" action="ppaction://media"/>
          </p:cNvPr>
          <p:cNvPicPr>
            <a:picLocks noRot="1" noChangeAspect="1" noChangeArrowheads="1"/>
          </p:cNvPicPr>
          <p:nvPr>
            <a:wavAudioFile r:embed="rId2" name="MSj01166110000[1].wav"/>
          </p:nvPr>
        </p:nvPicPr>
        <p:blipFill>
          <a:blip r:embed="rId14"/>
          <a:srcRect/>
          <a:stretch>
            <a:fillRect/>
          </a:stretch>
        </p:blipFill>
        <p:spPr bwMode="auto">
          <a:xfrm>
            <a:off x="8737600" y="7072339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 Box 55"/>
          <p:cNvSpPr txBox="1">
            <a:spLocks noChangeArrowheads="1"/>
          </p:cNvSpPr>
          <p:nvPr/>
        </p:nvSpPr>
        <p:spPr bwMode="auto">
          <a:xfrm>
            <a:off x="7324742" y="1428736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0:15</a:t>
            </a:r>
          </a:p>
        </p:txBody>
      </p:sp>
      <p:sp>
        <p:nvSpPr>
          <p:cNvPr id="28" name="Text Box 56"/>
          <p:cNvSpPr txBox="1">
            <a:spLocks noChangeArrowheads="1"/>
          </p:cNvSpPr>
          <p:nvPr/>
        </p:nvSpPr>
        <p:spPr bwMode="auto">
          <a:xfrm>
            <a:off x="7324742" y="1428736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0:14</a:t>
            </a:r>
          </a:p>
        </p:txBody>
      </p:sp>
      <p:sp>
        <p:nvSpPr>
          <p:cNvPr id="29" name="Text Box 57"/>
          <p:cNvSpPr txBox="1">
            <a:spLocks noChangeArrowheads="1"/>
          </p:cNvSpPr>
          <p:nvPr/>
        </p:nvSpPr>
        <p:spPr bwMode="auto">
          <a:xfrm>
            <a:off x="7253304" y="1428736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0:13</a:t>
            </a:r>
          </a:p>
        </p:txBody>
      </p:sp>
      <p:sp>
        <p:nvSpPr>
          <p:cNvPr id="30" name="Text Box 58"/>
          <p:cNvSpPr txBox="1">
            <a:spLocks noChangeArrowheads="1"/>
          </p:cNvSpPr>
          <p:nvPr/>
        </p:nvSpPr>
        <p:spPr bwMode="auto">
          <a:xfrm>
            <a:off x="7110428" y="1428736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0:12</a:t>
            </a:r>
          </a:p>
        </p:txBody>
      </p:sp>
      <p:sp>
        <p:nvSpPr>
          <p:cNvPr id="31" name="Text Box 59"/>
          <p:cNvSpPr txBox="1">
            <a:spLocks noChangeArrowheads="1"/>
          </p:cNvSpPr>
          <p:nvPr/>
        </p:nvSpPr>
        <p:spPr bwMode="auto">
          <a:xfrm>
            <a:off x="7253304" y="1428736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0:11</a:t>
            </a:r>
          </a:p>
        </p:txBody>
      </p:sp>
      <p:sp>
        <p:nvSpPr>
          <p:cNvPr id="32" name="Text Box 60"/>
          <p:cNvSpPr txBox="1">
            <a:spLocks noChangeArrowheads="1"/>
          </p:cNvSpPr>
          <p:nvPr/>
        </p:nvSpPr>
        <p:spPr bwMode="auto">
          <a:xfrm>
            <a:off x="7110428" y="1428736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0:10</a:t>
            </a:r>
          </a:p>
        </p:txBody>
      </p:sp>
      <p:sp>
        <p:nvSpPr>
          <p:cNvPr id="33" name="Text Box 61"/>
          <p:cNvSpPr txBox="1">
            <a:spLocks noChangeArrowheads="1"/>
          </p:cNvSpPr>
          <p:nvPr/>
        </p:nvSpPr>
        <p:spPr bwMode="auto">
          <a:xfrm>
            <a:off x="7038990" y="1428736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0:09</a:t>
            </a:r>
          </a:p>
        </p:txBody>
      </p:sp>
      <p:sp>
        <p:nvSpPr>
          <p:cNvPr id="34" name="Text Box 62"/>
          <p:cNvSpPr txBox="1">
            <a:spLocks noChangeArrowheads="1"/>
          </p:cNvSpPr>
          <p:nvPr/>
        </p:nvSpPr>
        <p:spPr bwMode="auto">
          <a:xfrm>
            <a:off x="6967552" y="1428736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0:08</a:t>
            </a:r>
          </a:p>
        </p:txBody>
      </p:sp>
      <p:sp>
        <p:nvSpPr>
          <p:cNvPr id="35" name="Text Box 63"/>
          <p:cNvSpPr txBox="1">
            <a:spLocks noChangeArrowheads="1"/>
          </p:cNvSpPr>
          <p:nvPr/>
        </p:nvSpPr>
        <p:spPr bwMode="auto">
          <a:xfrm>
            <a:off x="6967552" y="1428736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0:07</a:t>
            </a:r>
          </a:p>
        </p:txBody>
      </p:sp>
      <p:sp>
        <p:nvSpPr>
          <p:cNvPr id="36" name="Text Box 64"/>
          <p:cNvSpPr txBox="1">
            <a:spLocks noChangeArrowheads="1"/>
          </p:cNvSpPr>
          <p:nvPr/>
        </p:nvSpPr>
        <p:spPr bwMode="auto">
          <a:xfrm>
            <a:off x="6896114" y="1428736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0:06</a:t>
            </a:r>
          </a:p>
        </p:txBody>
      </p:sp>
      <p:sp>
        <p:nvSpPr>
          <p:cNvPr id="37" name="Text Box 65"/>
          <p:cNvSpPr txBox="1">
            <a:spLocks noChangeArrowheads="1"/>
          </p:cNvSpPr>
          <p:nvPr/>
        </p:nvSpPr>
        <p:spPr bwMode="auto">
          <a:xfrm>
            <a:off x="6967552" y="1428736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0:05</a:t>
            </a:r>
          </a:p>
        </p:txBody>
      </p:sp>
      <p:sp>
        <p:nvSpPr>
          <p:cNvPr id="38" name="Text Box 66"/>
          <p:cNvSpPr txBox="1">
            <a:spLocks noChangeArrowheads="1"/>
          </p:cNvSpPr>
          <p:nvPr/>
        </p:nvSpPr>
        <p:spPr bwMode="auto">
          <a:xfrm>
            <a:off x="6896114" y="1428736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0:04</a:t>
            </a:r>
          </a:p>
        </p:txBody>
      </p:sp>
      <p:sp>
        <p:nvSpPr>
          <p:cNvPr id="39" name="Text Box 67"/>
          <p:cNvSpPr txBox="1">
            <a:spLocks noChangeArrowheads="1"/>
          </p:cNvSpPr>
          <p:nvPr/>
        </p:nvSpPr>
        <p:spPr bwMode="auto">
          <a:xfrm>
            <a:off x="6824676" y="1428736"/>
            <a:ext cx="151130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0:03</a:t>
            </a:r>
          </a:p>
        </p:txBody>
      </p:sp>
      <p:sp>
        <p:nvSpPr>
          <p:cNvPr id="40" name="Text Box 68"/>
          <p:cNvSpPr txBox="1">
            <a:spLocks noChangeArrowheads="1"/>
          </p:cNvSpPr>
          <p:nvPr/>
        </p:nvSpPr>
        <p:spPr bwMode="auto">
          <a:xfrm>
            <a:off x="6896114" y="1428736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0:02</a:t>
            </a:r>
          </a:p>
        </p:txBody>
      </p:sp>
      <p:sp>
        <p:nvSpPr>
          <p:cNvPr id="41" name="Text Box 69"/>
          <p:cNvSpPr txBox="1">
            <a:spLocks noChangeArrowheads="1"/>
          </p:cNvSpPr>
          <p:nvPr/>
        </p:nvSpPr>
        <p:spPr bwMode="auto">
          <a:xfrm>
            <a:off x="6824676" y="1428736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0:01</a:t>
            </a:r>
          </a:p>
        </p:txBody>
      </p:sp>
      <p:sp>
        <p:nvSpPr>
          <p:cNvPr id="42" name="Text Box 70"/>
          <p:cNvSpPr txBox="1">
            <a:spLocks noChangeArrowheads="1"/>
          </p:cNvSpPr>
          <p:nvPr/>
        </p:nvSpPr>
        <p:spPr bwMode="auto">
          <a:xfrm>
            <a:off x="6896114" y="1428736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0:00</a:t>
            </a:r>
          </a:p>
        </p:txBody>
      </p:sp>
      <p:pic>
        <p:nvPicPr>
          <p:cNvPr id="43" name="bilgiyarismamusic.wma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14"/>
          <a:srcRect/>
          <a:stretch>
            <a:fillRect/>
          </a:stretch>
        </p:blipFill>
        <p:spPr bwMode="auto">
          <a:xfrm>
            <a:off x="7658100" y="7072339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 advTm="1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xit" presetSubtype="0" fill="hold" grpId="1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1" fill="hold"/>
                                        <p:tgtEl>
                                          <p:spTgt spid="2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868"/>
                            </p:stCondLst>
                            <p:childTnLst>
                              <p:par>
                                <p:cTn id="1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1" fill="hold"/>
                                        <p:tgtEl>
                                          <p:spTgt spid="4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868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68"/>
                            </p:stCondLst>
                            <p:childTnLst>
                              <p:par>
                                <p:cTn id="2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868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868"/>
                            </p:stCondLst>
                            <p:childTnLst>
                              <p:par>
                                <p:cTn id="3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868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868"/>
                            </p:stCondLst>
                            <p:childTnLst>
                              <p:par>
                                <p:cTn id="3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868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868"/>
                            </p:stCondLst>
                            <p:childTnLst>
                              <p:par>
                                <p:cTn id="4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868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868"/>
                            </p:stCondLst>
                            <p:childTnLst>
                              <p:par>
                                <p:cTn id="4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868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868"/>
                            </p:stCondLst>
                            <p:childTnLst>
                              <p:par>
                                <p:cTn id="5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868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868"/>
                            </p:stCondLst>
                            <p:childTnLst>
                              <p:par>
                                <p:cTn id="6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868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868"/>
                            </p:stCondLst>
                            <p:childTnLst>
                              <p:par>
                                <p:cTn id="6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9868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868"/>
                            </p:stCondLst>
                            <p:childTnLst>
                              <p:par>
                                <p:cTn id="7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868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868"/>
                            </p:stCondLst>
                            <p:childTnLst>
                              <p:par>
                                <p:cTn id="7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1868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1868"/>
                            </p:stCondLst>
                            <p:childTnLst>
                              <p:par>
                                <p:cTn id="8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2868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2868"/>
                            </p:stCondLst>
                            <p:childTnLst>
                              <p:par>
                                <p:cTn id="9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3868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3868"/>
                            </p:stCondLst>
                            <p:childTnLst>
                              <p:par>
                                <p:cTn id="9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4868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4868"/>
                            </p:stCondLst>
                            <p:childTnLst>
                              <p:par>
                                <p:cTn id="10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5868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5868"/>
                            </p:stCondLst>
                            <p:childTnLst>
                              <p:par>
                                <p:cTn id="10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6868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5" dur="1490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93000">
                <p:cTn id="116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"/>
                </p:tgtEl>
              </p:cMediaNode>
            </p:audio>
            <p:audio>
              <p:cMediaNode>
                <p:cTn id="1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6"/>
                </p:tgtEl>
              </p:cMediaNode>
            </p:audio>
            <p:audio>
              <p:cMediaNode>
                <p:cTn id="118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3"/>
                </p:tgtEl>
              </p:cMediaNode>
            </p:audio>
          </p:childTnLst>
        </p:cTn>
      </p:par>
    </p:tnLst>
    <p:bldLst>
      <p:bldP spid="24" grpId="0"/>
      <p:bldP spid="24" grpId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36" grpId="0"/>
      <p:bldP spid="36" grpId="1"/>
      <p:bldP spid="37" grpId="0"/>
      <p:bldP spid="37" grpId="1"/>
      <p:bldP spid="38" grpId="0"/>
      <p:bldP spid="38" grpId="1"/>
      <p:bldP spid="39" grpId="0"/>
      <p:bldP spid="39" grpId="1"/>
      <p:bldP spid="40" grpId="0"/>
      <p:bldP spid="40" grpId="1"/>
      <p:bldP spid="41" grpId="0"/>
      <p:bldP spid="41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hlinkClick r:id="" action="ppaction://hlinkshowjump?jump=lastslideviewed"/>
              </a:rPr>
              <a:t>TEKRAR DENE</a:t>
            </a:r>
            <a:endParaRPr lang="tr-TR" dirty="0">
              <a:hlinkClick r:id="" action="ppaction://hlinkshowjump?jump=lastslideviewed"/>
            </a:endParaRPr>
          </a:p>
        </p:txBody>
      </p:sp>
      <p:pic>
        <p:nvPicPr>
          <p:cNvPr id="1031" name="Picture 7" descr="C:\Users\VIN 7\AppData\Local\Microsoft\Windows\Temporary Internet Files\Content.IE5\3O5BLKWJ\right-1712992_960_720[1].png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2"/>
          <a:srcRect r="48468" b="661"/>
          <a:stretch>
            <a:fillRect/>
          </a:stretch>
        </p:blipFill>
        <p:spPr bwMode="auto">
          <a:xfrm>
            <a:off x="1857356" y="2714620"/>
            <a:ext cx="2143140" cy="2143140"/>
          </a:xfrm>
          <a:prstGeom prst="rect">
            <a:avLst/>
          </a:prstGeom>
          <a:noFill/>
        </p:spPr>
      </p:pic>
      <p:grpSp>
        <p:nvGrpSpPr>
          <p:cNvPr id="12" name="11 Grup"/>
          <p:cNvGrpSpPr/>
          <p:nvPr/>
        </p:nvGrpSpPr>
        <p:grpSpPr>
          <a:xfrm>
            <a:off x="5357818" y="2000240"/>
            <a:ext cx="3214710" cy="2643206"/>
            <a:chOff x="5286380" y="1714488"/>
            <a:chExt cx="2571768" cy="3071834"/>
          </a:xfrm>
        </p:grpSpPr>
        <p:sp>
          <p:nvSpPr>
            <p:cNvPr id="10" name="9 Komut Düğmesi: Dön">
              <a:hlinkClick r:id="" action="ppaction://hlinkshowjump?jump=lastslideviewed" highlightClick="1"/>
            </p:cNvPr>
            <p:cNvSpPr/>
            <p:nvPr/>
          </p:nvSpPr>
          <p:spPr>
            <a:xfrm rot="16200000">
              <a:off x="5429256" y="2357430"/>
              <a:ext cx="2286016" cy="2571768"/>
            </a:xfrm>
            <a:prstGeom prst="actionButtonReturn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  <p:sp>
          <p:nvSpPr>
            <p:cNvPr id="11" name="10 Dikdörtgen">
              <a:hlinkClick r:id="" action="ppaction://hlinkshowjump?jump=lastslideviewed"/>
            </p:cNvPr>
            <p:cNvSpPr/>
            <p:nvPr/>
          </p:nvSpPr>
          <p:spPr>
            <a:xfrm>
              <a:off x="5572132" y="1714488"/>
              <a:ext cx="1571636" cy="70788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tr-TR" sz="20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GERİ DÖN</a:t>
              </a:r>
              <a:endParaRPr lang="tr-TR" sz="2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 advTm="1000">
    <p:wedg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015547" y="548680"/>
            <a:ext cx="751689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ÇOK DİKKATLİSİNİZ</a:t>
            </a:r>
          </a:p>
          <a:p>
            <a:endParaRPr lang="tr-TR" sz="8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tr-TR" sz="8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668499" y="2967335"/>
            <a:ext cx="38070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Tebrikler…</a:t>
            </a:r>
            <a:endParaRPr lang="tr-T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763688" y="4077072"/>
            <a:ext cx="495783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www.ekahizliokuma.com</a:t>
            </a:r>
            <a:endParaRPr lang="tr-TR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398851" y="5157192"/>
            <a:ext cx="6346300" cy="621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3200" b="1" dirty="0" smtClean="0">
                <a:solidFill>
                  <a:srgbClr val="FF0000"/>
                </a:solidFill>
                <a:latin typeface="Arial Narrow"/>
                <a:ea typeface="Calibri"/>
                <a:cs typeface="Times New Roman"/>
              </a:rPr>
              <a:t>tel:  05395476137  -   05386636174</a:t>
            </a:r>
            <a:endParaRPr lang="tr-TR" sz="3200" b="1" dirty="0">
              <a:solidFill>
                <a:srgbClr val="FF000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30765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1000">
        <p:dissolve/>
      </p:transition>
    </mc:Choice>
    <mc:Fallback xmlns="">
      <p:transition spd="slow" advTm="100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o"/>
          <p:cNvGraphicFramePr>
            <a:graphicFrameLocks noGrp="1"/>
          </p:cNvGraphicFramePr>
          <p:nvPr/>
        </p:nvGraphicFramePr>
        <p:xfrm>
          <a:off x="1643042" y="1500174"/>
          <a:ext cx="6096000" cy="1428760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1428760">
                <a:tc>
                  <a:txBody>
                    <a:bodyPr/>
                    <a:lstStyle/>
                    <a:p>
                      <a:pPr algn="ctr"/>
                      <a:r>
                        <a:rPr lang="tr-TR" sz="8000" dirty="0" smtClean="0">
                          <a:solidFill>
                            <a:srgbClr val="060606"/>
                          </a:solidFill>
                          <a:latin typeface="Hand Faces St" pitchFamily="2" charset="-94"/>
                        </a:rPr>
                        <a:t>B</a:t>
                      </a:r>
                      <a:endParaRPr lang="tr-TR" sz="8000" dirty="0">
                        <a:solidFill>
                          <a:srgbClr val="060606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0" dirty="0" smtClean="0">
                          <a:solidFill>
                            <a:schemeClr val="tx1"/>
                          </a:solidFill>
                          <a:latin typeface="Hand Faces St" pitchFamily="2" charset="-94"/>
                        </a:rPr>
                        <a:t>U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0" dirty="0" smtClean="0">
                          <a:solidFill>
                            <a:schemeClr val="tx1"/>
                          </a:solidFill>
                          <a:latin typeface="Hand Faces St" pitchFamily="2" charset="-94"/>
                        </a:rPr>
                        <a:t>L</a:t>
                      </a:r>
                      <a:endParaRPr lang="tr-TR" sz="80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6" name="Text Box 10"/>
          <p:cNvSpPr txBox="1">
            <a:spLocks noChangeArrowheads="1"/>
          </p:cNvSpPr>
          <p:nvPr/>
        </p:nvSpPr>
        <p:spPr bwMode="auto">
          <a:xfrm>
            <a:off x="7451725" y="5805488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endParaRPr lang="tr-TR" sz="4000" dirty="0">
              <a:latin typeface="Bernard MT Condensed" pitchFamily="18" charset="0"/>
            </a:endParaRPr>
          </a:p>
        </p:txBody>
      </p:sp>
      <p:pic>
        <p:nvPicPr>
          <p:cNvPr id="70" name="Picture 8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j01166140000[1].wav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6372225" y="7029450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" name="Picture 9">
            <a:hlinkClick r:id="" action="ppaction://media"/>
          </p:cNvPr>
          <p:cNvPicPr>
            <a:picLocks noRot="1" noChangeAspect="1" noChangeArrowheads="1"/>
          </p:cNvPicPr>
          <p:nvPr>
            <a:wavAudioFile r:embed="rId2" name="MSj01166110000[1].wav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8099425" y="6958013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" name="Text Box 55"/>
          <p:cNvSpPr txBox="1">
            <a:spLocks noChangeArrowheads="1"/>
          </p:cNvSpPr>
          <p:nvPr/>
        </p:nvSpPr>
        <p:spPr bwMode="auto">
          <a:xfrm>
            <a:off x="7072330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0:15</a:t>
            </a:r>
          </a:p>
        </p:txBody>
      </p:sp>
      <p:sp>
        <p:nvSpPr>
          <p:cNvPr id="73" name="Text Box 56"/>
          <p:cNvSpPr txBox="1">
            <a:spLocks noChangeArrowheads="1"/>
          </p:cNvSpPr>
          <p:nvPr/>
        </p:nvSpPr>
        <p:spPr bwMode="auto">
          <a:xfrm>
            <a:off x="7072330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0:14</a:t>
            </a:r>
          </a:p>
        </p:txBody>
      </p:sp>
      <p:sp>
        <p:nvSpPr>
          <p:cNvPr id="74" name="Text Box 57"/>
          <p:cNvSpPr txBox="1">
            <a:spLocks noChangeArrowheads="1"/>
          </p:cNvSpPr>
          <p:nvPr/>
        </p:nvSpPr>
        <p:spPr bwMode="auto">
          <a:xfrm>
            <a:off x="7000892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0:13</a:t>
            </a:r>
          </a:p>
        </p:txBody>
      </p:sp>
      <p:sp>
        <p:nvSpPr>
          <p:cNvPr id="75" name="Text Box 58"/>
          <p:cNvSpPr txBox="1">
            <a:spLocks noChangeArrowheads="1"/>
          </p:cNvSpPr>
          <p:nvPr/>
        </p:nvSpPr>
        <p:spPr bwMode="auto">
          <a:xfrm>
            <a:off x="6858016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0:12</a:t>
            </a:r>
          </a:p>
        </p:txBody>
      </p:sp>
      <p:sp>
        <p:nvSpPr>
          <p:cNvPr id="76" name="Text Box 59"/>
          <p:cNvSpPr txBox="1">
            <a:spLocks noChangeArrowheads="1"/>
          </p:cNvSpPr>
          <p:nvPr/>
        </p:nvSpPr>
        <p:spPr bwMode="auto">
          <a:xfrm>
            <a:off x="7000892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0:11</a:t>
            </a:r>
          </a:p>
        </p:txBody>
      </p:sp>
      <p:sp>
        <p:nvSpPr>
          <p:cNvPr id="77" name="Text Box 60"/>
          <p:cNvSpPr txBox="1">
            <a:spLocks noChangeArrowheads="1"/>
          </p:cNvSpPr>
          <p:nvPr/>
        </p:nvSpPr>
        <p:spPr bwMode="auto">
          <a:xfrm>
            <a:off x="6858016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0:10</a:t>
            </a:r>
          </a:p>
        </p:txBody>
      </p:sp>
      <p:sp>
        <p:nvSpPr>
          <p:cNvPr id="78" name="Text Box 61"/>
          <p:cNvSpPr txBox="1">
            <a:spLocks noChangeArrowheads="1"/>
          </p:cNvSpPr>
          <p:nvPr/>
        </p:nvSpPr>
        <p:spPr bwMode="auto">
          <a:xfrm>
            <a:off x="6786578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0:09</a:t>
            </a:r>
          </a:p>
        </p:txBody>
      </p:sp>
      <p:sp>
        <p:nvSpPr>
          <p:cNvPr id="79" name="Text Box 62"/>
          <p:cNvSpPr txBox="1">
            <a:spLocks noChangeArrowheads="1"/>
          </p:cNvSpPr>
          <p:nvPr/>
        </p:nvSpPr>
        <p:spPr bwMode="auto">
          <a:xfrm>
            <a:off x="6715140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0:08</a:t>
            </a:r>
          </a:p>
        </p:txBody>
      </p:sp>
      <p:sp>
        <p:nvSpPr>
          <p:cNvPr id="80" name="Text Box 63"/>
          <p:cNvSpPr txBox="1">
            <a:spLocks noChangeArrowheads="1"/>
          </p:cNvSpPr>
          <p:nvPr/>
        </p:nvSpPr>
        <p:spPr bwMode="auto">
          <a:xfrm>
            <a:off x="6715140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0:07</a:t>
            </a:r>
          </a:p>
        </p:txBody>
      </p:sp>
      <p:sp>
        <p:nvSpPr>
          <p:cNvPr id="81" name="Text Box 64"/>
          <p:cNvSpPr txBox="1">
            <a:spLocks noChangeArrowheads="1"/>
          </p:cNvSpPr>
          <p:nvPr/>
        </p:nvSpPr>
        <p:spPr bwMode="auto">
          <a:xfrm>
            <a:off x="6643702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0:06</a:t>
            </a:r>
          </a:p>
        </p:txBody>
      </p:sp>
      <p:sp>
        <p:nvSpPr>
          <p:cNvPr id="82" name="Text Box 65"/>
          <p:cNvSpPr txBox="1">
            <a:spLocks noChangeArrowheads="1"/>
          </p:cNvSpPr>
          <p:nvPr/>
        </p:nvSpPr>
        <p:spPr bwMode="auto">
          <a:xfrm>
            <a:off x="6715140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0:05</a:t>
            </a:r>
          </a:p>
        </p:txBody>
      </p:sp>
      <p:sp>
        <p:nvSpPr>
          <p:cNvPr id="83" name="Text Box 66"/>
          <p:cNvSpPr txBox="1">
            <a:spLocks noChangeArrowheads="1"/>
          </p:cNvSpPr>
          <p:nvPr/>
        </p:nvSpPr>
        <p:spPr bwMode="auto">
          <a:xfrm>
            <a:off x="6643702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0:04</a:t>
            </a:r>
          </a:p>
        </p:txBody>
      </p:sp>
      <p:sp>
        <p:nvSpPr>
          <p:cNvPr id="84" name="Text Box 67"/>
          <p:cNvSpPr txBox="1">
            <a:spLocks noChangeArrowheads="1"/>
          </p:cNvSpPr>
          <p:nvPr/>
        </p:nvSpPr>
        <p:spPr bwMode="auto">
          <a:xfrm>
            <a:off x="6572264" y="5786454"/>
            <a:ext cx="151130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0:03</a:t>
            </a:r>
          </a:p>
        </p:txBody>
      </p:sp>
      <p:sp>
        <p:nvSpPr>
          <p:cNvPr id="85" name="Text Box 68"/>
          <p:cNvSpPr txBox="1">
            <a:spLocks noChangeArrowheads="1"/>
          </p:cNvSpPr>
          <p:nvPr/>
        </p:nvSpPr>
        <p:spPr bwMode="auto">
          <a:xfrm>
            <a:off x="6643702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0:02</a:t>
            </a:r>
          </a:p>
        </p:txBody>
      </p:sp>
      <p:sp>
        <p:nvSpPr>
          <p:cNvPr id="86" name="Text Box 69"/>
          <p:cNvSpPr txBox="1">
            <a:spLocks noChangeArrowheads="1"/>
          </p:cNvSpPr>
          <p:nvPr/>
        </p:nvSpPr>
        <p:spPr bwMode="auto">
          <a:xfrm>
            <a:off x="6572264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0:01</a:t>
            </a:r>
          </a:p>
        </p:txBody>
      </p:sp>
      <p:sp>
        <p:nvSpPr>
          <p:cNvPr id="87" name="Text Box 70"/>
          <p:cNvSpPr txBox="1">
            <a:spLocks noChangeArrowheads="1"/>
          </p:cNvSpPr>
          <p:nvPr/>
        </p:nvSpPr>
        <p:spPr bwMode="auto">
          <a:xfrm>
            <a:off x="6643702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0:00</a:t>
            </a:r>
          </a:p>
        </p:txBody>
      </p:sp>
      <p:pic>
        <p:nvPicPr>
          <p:cNvPr id="88" name="bilgiyarismamusic.wma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7019925" y="6958013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 advTm="1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xit" presetSubtype="0" fill="hold" grpId="1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1" fill="hold"/>
                                        <p:tgtEl>
                                          <p:spTgt spid="7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867"/>
                            </p:stCondLst>
                            <p:childTnLst>
                              <p:par>
                                <p:cTn id="1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1" fill="hold"/>
                                        <p:tgtEl>
                                          <p:spTgt spid="8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867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67"/>
                            </p:stCondLst>
                            <p:childTnLst>
                              <p:par>
                                <p:cTn id="2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867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867"/>
                            </p:stCondLst>
                            <p:childTnLst>
                              <p:par>
                                <p:cTn id="3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867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867"/>
                            </p:stCondLst>
                            <p:childTnLst>
                              <p:par>
                                <p:cTn id="3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867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867"/>
                            </p:stCondLst>
                            <p:childTnLst>
                              <p:par>
                                <p:cTn id="4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867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867"/>
                            </p:stCondLst>
                            <p:childTnLst>
                              <p:par>
                                <p:cTn id="4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867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867"/>
                            </p:stCondLst>
                            <p:childTnLst>
                              <p:par>
                                <p:cTn id="5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867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867"/>
                            </p:stCondLst>
                            <p:childTnLst>
                              <p:par>
                                <p:cTn id="6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867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867"/>
                            </p:stCondLst>
                            <p:childTnLst>
                              <p:par>
                                <p:cTn id="6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9867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867"/>
                            </p:stCondLst>
                            <p:childTnLst>
                              <p:par>
                                <p:cTn id="7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867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867"/>
                            </p:stCondLst>
                            <p:childTnLst>
                              <p:par>
                                <p:cTn id="7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1867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1867"/>
                            </p:stCondLst>
                            <p:childTnLst>
                              <p:par>
                                <p:cTn id="8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2867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2867"/>
                            </p:stCondLst>
                            <p:childTnLst>
                              <p:par>
                                <p:cTn id="9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3867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3867"/>
                            </p:stCondLst>
                            <p:childTnLst>
                              <p:par>
                                <p:cTn id="9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4867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4867"/>
                            </p:stCondLst>
                            <p:childTnLst>
                              <p:par>
                                <p:cTn id="10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5867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5867"/>
                            </p:stCondLst>
                            <p:childTnLst>
                              <p:par>
                                <p:cTn id="10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6867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5" dur="1490" fill="hold"/>
                                        <p:tgtEl>
                                          <p:spTgt spid="7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93000">
                <p:cTn id="116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0"/>
                </p:tgtEl>
              </p:cMediaNode>
            </p:audio>
            <p:audio>
              <p:cMediaNode>
                <p:cTn id="1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1"/>
                </p:tgtEl>
              </p:cMediaNode>
            </p:audio>
            <p:audio>
              <p:cMediaNode>
                <p:cTn id="118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8"/>
                </p:tgtEl>
              </p:cMediaNode>
            </p:audio>
          </p:childTnLst>
        </p:cTn>
      </p:par>
    </p:tnLst>
    <p:bldLst>
      <p:bldP spid="36" grpId="0"/>
      <p:bldP spid="36" grpId="1"/>
      <p:bldP spid="72" grpId="0"/>
      <p:bldP spid="72" grpId="1"/>
      <p:bldP spid="73" grpId="0"/>
      <p:bldP spid="73" grpId="1"/>
      <p:bldP spid="74" grpId="0"/>
      <p:bldP spid="74" grpId="1"/>
      <p:bldP spid="75" grpId="0"/>
      <p:bldP spid="75" grpId="1"/>
      <p:bldP spid="76" grpId="0"/>
      <p:bldP spid="76" grpId="1"/>
      <p:bldP spid="77" grpId="0"/>
      <p:bldP spid="77" grpId="1"/>
      <p:bldP spid="78" grpId="0"/>
      <p:bldP spid="78" grpId="1"/>
      <p:bldP spid="79" grpId="0"/>
      <p:bldP spid="79" grpId="1"/>
      <p:bldP spid="80" grpId="0"/>
      <p:bldP spid="80" grpId="1"/>
      <p:bldP spid="81" grpId="0"/>
      <p:bldP spid="81" grpId="1"/>
      <p:bldP spid="82" grpId="0"/>
      <p:bldP spid="82" grpId="1"/>
      <p:bldP spid="83" grpId="0"/>
      <p:bldP spid="83" grpId="1"/>
      <p:bldP spid="84" grpId="0"/>
      <p:bldP spid="84" grpId="1"/>
      <p:bldP spid="85" grpId="0"/>
      <p:bldP spid="85" grpId="1"/>
      <p:bldP spid="86" grpId="0"/>
      <p:bldP spid="8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o"/>
          <p:cNvGraphicFramePr>
            <a:graphicFrameLocks noGrp="1"/>
          </p:cNvGraphicFramePr>
          <p:nvPr/>
        </p:nvGraphicFramePr>
        <p:xfrm>
          <a:off x="428596" y="3071810"/>
          <a:ext cx="3643338" cy="1310640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214446"/>
                <a:gridCol w="1214446"/>
                <a:gridCol w="1214446"/>
              </a:tblGrid>
              <a:tr h="1071570">
                <a:tc>
                  <a:txBody>
                    <a:bodyPr/>
                    <a:lstStyle/>
                    <a:p>
                      <a:pPr algn="ctr"/>
                      <a:r>
                        <a:rPr lang="tr-TR" sz="8000" dirty="0" smtClean="0">
                          <a:solidFill>
                            <a:schemeClr val="tx1"/>
                          </a:solidFill>
                          <a:latin typeface="Hand Faces St" pitchFamily="2" charset="-94"/>
                        </a:rPr>
                        <a:t>B</a:t>
                      </a:r>
                      <a:endParaRPr lang="tr-TR" sz="80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0" dirty="0" smtClean="0">
                          <a:solidFill>
                            <a:schemeClr val="tx1"/>
                          </a:solidFill>
                          <a:latin typeface="Hand Faces St" pitchFamily="2" charset="-94"/>
                        </a:rPr>
                        <a:t>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0" dirty="0" smtClean="0">
                          <a:solidFill>
                            <a:schemeClr val="tx1"/>
                          </a:solidFill>
                          <a:latin typeface="Hand Faces St" pitchFamily="2" charset="-94"/>
                        </a:rPr>
                        <a:t>U</a:t>
                      </a:r>
                      <a:endParaRPr lang="tr-TR" sz="80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4786314" y="3143248"/>
          <a:ext cx="3643338" cy="1310640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214446"/>
                <a:gridCol w="1214446"/>
                <a:gridCol w="1214446"/>
              </a:tblGrid>
              <a:tr h="1071570">
                <a:tc>
                  <a:txBody>
                    <a:bodyPr/>
                    <a:lstStyle/>
                    <a:p>
                      <a:pPr algn="ctr"/>
                      <a:r>
                        <a:rPr lang="tr-TR" sz="8000" dirty="0" smtClean="0">
                          <a:solidFill>
                            <a:schemeClr val="tx1"/>
                          </a:solidFill>
                          <a:latin typeface="Hand Faces St" pitchFamily="2" charset="-94"/>
                        </a:rPr>
                        <a:t>L</a:t>
                      </a:r>
                      <a:endParaRPr lang="tr-TR" sz="80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0" dirty="0" smtClean="0">
                          <a:solidFill>
                            <a:schemeClr val="tx1"/>
                          </a:solidFill>
                          <a:latin typeface="Hand Faces St" pitchFamily="2" charset="-94"/>
                        </a:rPr>
                        <a:t>U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0" dirty="0" smtClean="0">
                          <a:solidFill>
                            <a:schemeClr val="tx1"/>
                          </a:solidFill>
                          <a:latin typeface="Hand Faces St" pitchFamily="2" charset="-94"/>
                        </a:rPr>
                        <a:t>B</a:t>
                      </a:r>
                      <a:endParaRPr lang="tr-TR" sz="80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357158" y="5143512"/>
          <a:ext cx="3643338" cy="1310640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214446"/>
                <a:gridCol w="1214446"/>
                <a:gridCol w="1214446"/>
              </a:tblGrid>
              <a:tr h="1071570">
                <a:tc>
                  <a:txBody>
                    <a:bodyPr/>
                    <a:lstStyle/>
                    <a:p>
                      <a:pPr algn="ctr"/>
                      <a:r>
                        <a:rPr lang="tr-TR" sz="8000" dirty="0" smtClean="0">
                          <a:solidFill>
                            <a:schemeClr val="tx1"/>
                          </a:solidFill>
                          <a:latin typeface="Hand Faces St" pitchFamily="2" charset="-94"/>
                        </a:rPr>
                        <a:t>B</a:t>
                      </a:r>
                      <a:endParaRPr lang="tr-TR" sz="80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0" dirty="0" smtClean="0">
                          <a:solidFill>
                            <a:schemeClr val="tx1"/>
                          </a:solidFill>
                          <a:latin typeface="Hand Faces St" pitchFamily="2" charset="-94"/>
                        </a:rPr>
                        <a:t>U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0" dirty="0" smtClean="0">
                          <a:solidFill>
                            <a:schemeClr val="tx1"/>
                          </a:solidFill>
                          <a:latin typeface="Hand Faces St" pitchFamily="2" charset="-94"/>
                        </a:rPr>
                        <a:t>L</a:t>
                      </a:r>
                      <a:endParaRPr lang="tr-TR" sz="80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4857752" y="5143512"/>
          <a:ext cx="3643338" cy="1310640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214446"/>
                <a:gridCol w="1214446"/>
                <a:gridCol w="1214446"/>
              </a:tblGrid>
              <a:tr h="1071570">
                <a:tc>
                  <a:txBody>
                    <a:bodyPr/>
                    <a:lstStyle/>
                    <a:p>
                      <a:pPr algn="ctr"/>
                      <a:r>
                        <a:rPr lang="tr-TR" sz="8000" dirty="0" smtClean="0">
                          <a:solidFill>
                            <a:schemeClr val="tx1"/>
                          </a:solidFill>
                          <a:latin typeface="Hand Faces St" pitchFamily="2" charset="-94"/>
                        </a:rPr>
                        <a:t>L</a:t>
                      </a:r>
                      <a:endParaRPr lang="tr-TR" sz="80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0" dirty="0" smtClean="0">
                          <a:solidFill>
                            <a:schemeClr val="tx1"/>
                          </a:solidFill>
                          <a:latin typeface="Hand Faces St" pitchFamily="2" charset="-94"/>
                        </a:rPr>
                        <a:t>B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0" dirty="0" smtClean="0">
                          <a:solidFill>
                            <a:schemeClr val="tx1"/>
                          </a:solidFill>
                          <a:latin typeface="Hand Faces St" pitchFamily="2" charset="-94"/>
                        </a:rPr>
                        <a:t>U</a:t>
                      </a:r>
                      <a:endParaRPr lang="tr-TR" sz="80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6 Tablo"/>
          <p:cNvGraphicFramePr>
            <a:graphicFrameLocks noGrp="1"/>
          </p:cNvGraphicFramePr>
          <p:nvPr/>
        </p:nvGraphicFramePr>
        <p:xfrm>
          <a:off x="2500298" y="571480"/>
          <a:ext cx="3357585" cy="1188720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19195"/>
                <a:gridCol w="1119195"/>
                <a:gridCol w="1119195"/>
              </a:tblGrid>
              <a:tr h="928694">
                <a:tc>
                  <a:txBody>
                    <a:bodyPr/>
                    <a:lstStyle/>
                    <a:p>
                      <a:pPr algn="ctr"/>
                      <a:r>
                        <a:rPr lang="tr-TR" sz="72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tr-TR" sz="7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72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72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8 Altıgen">
            <a:hlinkClick r:id="rId5" action="ppaction://hlinksldjump"/>
          </p:cNvPr>
          <p:cNvSpPr/>
          <p:nvPr/>
        </p:nvSpPr>
        <p:spPr>
          <a:xfrm>
            <a:off x="1571604" y="4214818"/>
            <a:ext cx="1357322" cy="4286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10 Altıgen">
            <a:hlinkClick r:id="rId5" action="ppaction://hlinksldjump"/>
          </p:cNvPr>
          <p:cNvSpPr/>
          <p:nvPr/>
        </p:nvSpPr>
        <p:spPr>
          <a:xfrm>
            <a:off x="5857884" y="4286256"/>
            <a:ext cx="1357322" cy="4286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11 Altıgen">
            <a:hlinkClick r:id="rId5" action="ppaction://hlinksldjump"/>
          </p:cNvPr>
          <p:cNvSpPr/>
          <p:nvPr/>
        </p:nvSpPr>
        <p:spPr>
          <a:xfrm>
            <a:off x="6000760" y="6215082"/>
            <a:ext cx="1357322" cy="4286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12 Altıgen">
            <a:hlinkClick r:id="" action="ppaction://hlinkshowjump?jump=nextslide" highlightClick="1">
              <a:snd r:embed="rId6" name="arrow.wav"/>
            </a:hlinkClick>
          </p:cNvPr>
          <p:cNvSpPr/>
          <p:nvPr/>
        </p:nvSpPr>
        <p:spPr>
          <a:xfrm>
            <a:off x="1500166" y="6429372"/>
            <a:ext cx="1357322" cy="4286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7437450" y="7062822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endParaRPr lang="tr-TR" sz="4000" dirty="0">
              <a:latin typeface="Bernard MT Condensed" pitchFamily="18" charset="0"/>
            </a:endParaRPr>
          </a:p>
        </p:txBody>
      </p:sp>
      <p:pic>
        <p:nvPicPr>
          <p:cNvPr id="15" name="Picture 8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j01166140000[1].wav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6572264" y="7358090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9">
            <a:hlinkClick r:id="" action="ppaction://media"/>
          </p:cNvPr>
          <p:cNvPicPr>
            <a:picLocks noRot="1" noChangeAspect="1" noChangeArrowheads="1"/>
          </p:cNvPicPr>
          <p:nvPr>
            <a:wavAudioFile r:embed="rId2" name="MSj01166110000[1].wav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8299464" y="7286653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Box 55"/>
          <p:cNvSpPr txBox="1">
            <a:spLocks noChangeArrowheads="1"/>
          </p:cNvSpPr>
          <p:nvPr/>
        </p:nvSpPr>
        <p:spPr bwMode="auto">
          <a:xfrm>
            <a:off x="7358082" y="285728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0:15</a:t>
            </a:r>
          </a:p>
        </p:txBody>
      </p:sp>
      <p:sp>
        <p:nvSpPr>
          <p:cNvPr id="18" name="Text Box 56"/>
          <p:cNvSpPr txBox="1">
            <a:spLocks noChangeArrowheads="1"/>
          </p:cNvSpPr>
          <p:nvPr/>
        </p:nvSpPr>
        <p:spPr bwMode="auto">
          <a:xfrm>
            <a:off x="7358082" y="285728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0:14</a:t>
            </a:r>
          </a:p>
        </p:txBody>
      </p:sp>
      <p:sp>
        <p:nvSpPr>
          <p:cNvPr id="19" name="Text Box 57"/>
          <p:cNvSpPr txBox="1">
            <a:spLocks noChangeArrowheads="1"/>
          </p:cNvSpPr>
          <p:nvPr/>
        </p:nvSpPr>
        <p:spPr bwMode="auto">
          <a:xfrm>
            <a:off x="7286644" y="285728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0:13</a:t>
            </a:r>
          </a:p>
        </p:txBody>
      </p:sp>
      <p:sp>
        <p:nvSpPr>
          <p:cNvPr id="20" name="Text Box 58"/>
          <p:cNvSpPr txBox="1">
            <a:spLocks noChangeArrowheads="1"/>
          </p:cNvSpPr>
          <p:nvPr/>
        </p:nvSpPr>
        <p:spPr bwMode="auto">
          <a:xfrm>
            <a:off x="7143768" y="285728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0:12</a:t>
            </a:r>
          </a:p>
        </p:txBody>
      </p:sp>
      <p:sp>
        <p:nvSpPr>
          <p:cNvPr id="21" name="Text Box 59"/>
          <p:cNvSpPr txBox="1">
            <a:spLocks noChangeArrowheads="1"/>
          </p:cNvSpPr>
          <p:nvPr/>
        </p:nvSpPr>
        <p:spPr bwMode="auto">
          <a:xfrm>
            <a:off x="7286644" y="285728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0:11</a:t>
            </a:r>
          </a:p>
        </p:txBody>
      </p:sp>
      <p:sp>
        <p:nvSpPr>
          <p:cNvPr id="22" name="Text Box 60"/>
          <p:cNvSpPr txBox="1">
            <a:spLocks noChangeArrowheads="1"/>
          </p:cNvSpPr>
          <p:nvPr/>
        </p:nvSpPr>
        <p:spPr bwMode="auto">
          <a:xfrm>
            <a:off x="7143768" y="285728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0:10</a:t>
            </a:r>
          </a:p>
        </p:txBody>
      </p:sp>
      <p:sp>
        <p:nvSpPr>
          <p:cNvPr id="23" name="Text Box 61"/>
          <p:cNvSpPr txBox="1">
            <a:spLocks noChangeArrowheads="1"/>
          </p:cNvSpPr>
          <p:nvPr/>
        </p:nvSpPr>
        <p:spPr bwMode="auto">
          <a:xfrm>
            <a:off x="7072330" y="285728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0:09</a:t>
            </a:r>
          </a:p>
        </p:txBody>
      </p:sp>
      <p:sp>
        <p:nvSpPr>
          <p:cNvPr id="24" name="Text Box 62"/>
          <p:cNvSpPr txBox="1">
            <a:spLocks noChangeArrowheads="1"/>
          </p:cNvSpPr>
          <p:nvPr/>
        </p:nvSpPr>
        <p:spPr bwMode="auto">
          <a:xfrm>
            <a:off x="7000892" y="285728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0:08</a:t>
            </a:r>
          </a:p>
        </p:txBody>
      </p:sp>
      <p:sp>
        <p:nvSpPr>
          <p:cNvPr id="25" name="Text Box 63"/>
          <p:cNvSpPr txBox="1">
            <a:spLocks noChangeArrowheads="1"/>
          </p:cNvSpPr>
          <p:nvPr/>
        </p:nvSpPr>
        <p:spPr bwMode="auto">
          <a:xfrm>
            <a:off x="7000892" y="285728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0:07</a:t>
            </a:r>
          </a:p>
        </p:txBody>
      </p:sp>
      <p:sp>
        <p:nvSpPr>
          <p:cNvPr id="26" name="Text Box 64"/>
          <p:cNvSpPr txBox="1">
            <a:spLocks noChangeArrowheads="1"/>
          </p:cNvSpPr>
          <p:nvPr/>
        </p:nvSpPr>
        <p:spPr bwMode="auto">
          <a:xfrm>
            <a:off x="6929454" y="285728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0:06</a:t>
            </a:r>
          </a:p>
        </p:txBody>
      </p:sp>
      <p:sp>
        <p:nvSpPr>
          <p:cNvPr id="27" name="Text Box 65"/>
          <p:cNvSpPr txBox="1">
            <a:spLocks noChangeArrowheads="1"/>
          </p:cNvSpPr>
          <p:nvPr/>
        </p:nvSpPr>
        <p:spPr bwMode="auto">
          <a:xfrm>
            <a:off x="7000892" y="285728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0:05</a:t>
            </a:r>
          </a:p>
        </p:txBody>
      </p:sp>
      <p:sp>
        <p:nvSpPr>
          <p:cNvPr id="28" name="Text Box 66"/>
          <p:cNvSpPr txBox="1">
            <a:spLocks noChangeArrowheads="1"/>
          </p:cNvSpPr>
          <p:nvPr/>
        </p:nvSpPr>
        <p:spPr bwMode="auto">
          <a:xfrm>
            <a:off x="6929454" y="285728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0:04</a:t>
            </a:r>
          </a:p>
        </p:txBody>
      </p:sp>
      <p:sp>
        <p:nvSpPr>
          <p:cNvPr id="29" name="Text Box 67"/>
          <p:cNvSpPr txBox="1">
            <a:spLocks noChangeArrowheads="1"/>
          </p:cNvSpPr>
          <p:nvPr/>
        </p:nvSpPr>
        <p:spPr bwMode="auto">
          <a:xfrm>
            <a:off x="6858016" y="285728"/>
            <a:ext cx="151130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0:03</a:t>
            </a:r>
          </a:p>
        </p:txBody>
      </p:sp>
      <p:sp>
        <p:nvSpPr>
          <p:cNvPr id="30" name="Text Box 68"/>
          <p:cNvSpPr txBox="1">
            <a:spLocks noChangeArrowheads="1"/>
          </p:cNvSpPr>
          <p:nvPr/>
        </p:nvSpPr>
        <p:spPr bwMode="auto">
          <a:xfrm>
            <a:off x="6929454" y="285728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0:02</a:t>
            </a:r>
          </a:p>
        </p:txBody>
      </p:sp>
      <p:sp>
        <p:nvSpPr>
          <p:cNvPr id="31" name="Text Box 69"/>
          <p:cNvSpPr txBox="1">
            <a:spLocks noChangeArrowheads="1"/>
          </p:cNvSpPr>
          <p:nvPr/>
        </p:nvSpPr>
        <p:spPr bwMode="auto">
          <a:xfrm>
            <a:off x="6858016" y="285728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0:01</a:t>
            </a:r>
          </a:p>
        </p:txBody>
      </p:sp>
      <p:sp>
        <p:nvSpPr>
          <p:cNvPr id="32" name="Text Box 70"/>
          <p:cNvSpPr txBox="1">
            <a:spLocks noChangeArrowheads="1"/>
          </p:cNvSpPr>
          <p:nvPr/>
        </p:nvSpPr>
        <p:spPr bwMode="auto">
          <a:xfrm>
            <a:off x="6929454" y="285728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0:00</a:t>
            </a:r>
          </a:p>
        </p:txBody>
      </p:sp>
      <p:pic>
        <p:nvPicPr>
          <p:cNvPr id="33" name="bilgiyarismamusic.wma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7219964" y="7286653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 advTm="1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xit" presetSubtype="0" fill="hold" grpId="1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867"/>
                            </p:stCondLst>
                            <p:childTnLst>
                              <p:par>
                                <p:cTn id="1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1" fill="hold"/>
                                        <p:tgtEl>
                                          <p:spTgt spid="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867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67"/>
                            </p:stCondLst>
                            <p:childTnLst>
                              <p:par>
                                <p:cTn id="2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867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867"/>
                            </p:stCondLst>
                            <p:childTnLst>
                              <p:par>
                                <p:cTn id="3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867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867"/>
                            </p:stCondLst>
                            <p:childTnLst>
                              <p:par>
                                <p:cTn id="3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867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867"/>
                            </p:stCondLst>
                            <p:childTnLst>
                              <p:par>
                                <p:cTn id="4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867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867"/>
                            </p:stCondLst>
                            <p:childTnLst>
                              <p:par>
                                <p:cTn id="4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867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867"/>
                            </p:stCondLst>
                            <p:childTnLst>
                              <p:par>
                                <p:cTn id="5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867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867"/>
                            </p:stCondLst>
                            <p:childTnLst>
                              <p:par>
                                <p:cTn id="6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867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867"/>
                            </p:stCondLst>
                            <p:childTnLst>
                              <p:par>
                                <p:cTn id="6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9867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867"/>
                            </p:stCondLst>
                            <p:childTnLst>
                              <p:par>
                                <p:cTn id="7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867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867"/>
                            </p:stCondLst>
                            <p:childTnLst>
                              <p:par>
                                <p:cTn id="7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1867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1867"/>
                            </p:stCondLst>
                            <p:childTnLst>
                              <p:par>
                                <p:cTn id="8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2867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2867"/>
                            </p:stCondLst>
                            <p:childTnLst>
                              <p:par>
                                <p:cTn id="9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3867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3867"/>
                            </p:stCondLst>
                            <p:childTnLst>
                              <p:par>
                                <p:cTn id="9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4867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4867"/>
                            </p:stCondLst>
                            <p:childTnLst>
                              <p:par>
                                <p:cTn id="10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5867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5867"/>
                            </p:stCondLst>
                            <p:childTnLst>
                              <p:par>
                                <p:cTn id="10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6867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5" dur="1490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93000">
                <p:cTn id="116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  <p:audio>
              <p:cMediaNode>
                <p:cTn id="1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  <p:audio>
              <p:cMediaNode>
                <p:cTn id="118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"/>
                </p:tgtEl>
              </p:cMediaNode>
            </p:audio>
          </p:childTnLst>
        </p:cTn>
      </p:par>
    </p:tnLst>
    <p:bldLst>
      <p:bldP spid="14" grpId="0"/>
      <p:bldP spid="14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343743"/>
              </p:ext>
            </p:extLst>
          </p:nvPr>
        </p:nvGraphicFramePr>
        <p:xfrm>
          <a:off x="1357290" y="2214554"/>
          <a:ext cx="6096000" cy="1310640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1285884">
                <a:tc>
                  <a:txBody>
                    <a:bodyPr/>
                    <a:lstStyle/>
                    <a:p>
                      <a:pPr algn="ctr"/>
                      <a:r>
                        <a:rPr lang="tr-TR" sz="8000" dirty="0" smtClean="0">
                          <a:solidFill>
                            <a:srgbClr val="FF0000"/>
                          </a:solidFill>
                          <a:latin typeface="Hand Faces St" pitchFamily="2" charset="-94"/>
                        </a:rPr>
                        <a:t>A</a:t>
                      </a:r>
                      <a:endParaRPr lang="tr-TR" sz="8000" dirty="0">
                        <a:solidFill>
                          <a:srgbClr val="FF0000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0" dirty="0" smtClean="0">
                          <a:solidFill>
                            <a:srgbClr val="FF0000"/>
                          </a:solidFill>
                          <a:latin typeface="Hand Faces St" pitchFamily="2" charset="-94"/>
                        </a:rPr>
                        <a:t>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0" dirty="0" smtClean="0">
                          <a:solidFill>
                            <a:srgbClr val="FF0000"/>
                          </a:solidFill>
                          <a:latin typeface="Hand Faces St" pitchFamily="2" charset="-94"/>
                        </a:rPr>
                        <a:t>W</a:t>
                      </a:r>
                      <a:endParaRPr lang="tr-TR" sz="8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0" dirty="0" smtClean="0">
                          <a:solidFill>
                            <a:srgbClr val="FF0000"/>
                          </a:solidFill>
                          <a:latin typeface="Hand Faces St" pitchFamily="2" charset="-94"/>
                        </a:rPr>
                        <a:t>O</a:t>
                      </a:r>
                      <a:endParaRPr lang="tr-TR" sz="8000" dirty="0">
                        <a:solidFill>
                          <a:srgbClr val="FF0000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6" name="Text Box 10"/>
          <p:cNvSpPr txBox="1">
            <a:spLocks noChangeArrowheads="1"/>
          </p:cNvSpPr>
          <p:nvPr/>
        </p:nvSpPr>
        <p:spPr bwMode="auto">
          <a:xfrm>
            <a:off x="7451725" y="5805488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endParaRPr lang="tr-TR" sz="4000" dirty="0">
              <a:latin typeface="Bernard MT Condensed" pitchFamily="18" charset="0"/>
            </a:endParaRPr>
          </a:p>
        </p:txBody>
      </p:sp>
      <p:pic>
        <p:nvPicPr>
          <p:cNvPr id="70" name="Picture 8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j01166140000[1].wav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6372225" y="7029450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" name="Picture 9">
            <a:hlinkClick r:id="" action="ppaction://media"/>
          </p:cNvPr>
          <p:cNvPicPr>
            <a:picLocks noRot="1" noChangeAspect="1" noChangeArrowheads="1"/>
          </p:cNvPicPr>
          <p:nvPr>
            <a:wavAudioFile r:embed="rId2" name="MSj01166110000[1].wav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8099425" y="6958013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" name="Text Box 55"/>
          <p:cNvSpPr txBox="1">
            <a:spLocks noChangeArrowheads="1"/>
          </p:cNvSpPr>
          <p:nvPr/>
        </p:nvSpPr>
        <p:spPr bwMode="auto">
          <a:xfrm>
            <a:off x="7072330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0:15</a:t>
            </a:r>
          </a:p>
        </p:txBody>
      </p:sp>
      <p:sp>
        <p:nvSpPr>
          <p:cNvPr id="73" name="Text Box 56"/>
          <p:cNvSpPr txBox="1">
            <a:spLocks noChangeArrowheads="1"/>
          </p:cNvSpPr>
          <p:nvPr/>
        </p:nvSpPr>
        <p:spPr bwMode="auto">
          <a:xfrm>
            <a:off x="7072330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0:14</a:t>
            </a:r>
          </a:p>
        </p:txBody>
      </p:sp>
      <p:sp>
        <p:nvSpPr>
          <p:cNvPr id="74" name="Text Box 57"/>
          <p:cNvSpPr txBox="1">
            <a:spLocks noChangeArrowheads="1"/>
          </p:cNvSpPr>
          <p:nvPr/>
        </p:nvSpPr>
        <p:spPr bwMode="auto">
          <a:xfrm>
            <a:off x="7000892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0:13</a:t>
            </a:r>
          </a:p>
        </p:txBody>
      </p:sp>
      <p:sp>
        <p:nvSpPr>
          <p:cNvPr id="75" name="Text Box 58"/>
          <p:cNvSpPr txBox="1">
            <a:spLocks noChangeArrowheads="1"/>
          </p:cNvSpPr>
          <p:nvPr/>
        </p:nvSpPr>
        <p:spPr bwMode="auto">
          <a:xfrm>
            <a:off x="6858016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0:12</a:t>
            </a:r>
          </a:p>
        </p:txBody>
      </p:sp>
      <p:sp>
        <p:nvSpPr>
          <p:cNvPr id="76" name="Text Box 59"/>
          <p:cNvSpPr txBox="1">
            <a:spLocks noChangeArrowheads="1"/>
          </p:cNvSpPr>
          <p:nvPr/>
        </p:nvSpPr>
        <p:spPr bwMode="auto">
          <a:xfrm>
            <a:off x="7000892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0:11</a:t>
            </a:r>
          </a:p>
        </p:txBody>
      </p:sp>
      <p:sp>
        <p:nvSpPr>
          <p:cNvPr id="77" name="Text Box 60"/>
          <p:cNvSpPr txBox="1">
            <a:spLocks noChangeArrowheads="1"/>
          </p:cNvSpPr>
          <p:nvPr/>
        </p:nvSpPr>
        <p:spPr bwMode="auto">
          <a:xfrm>
            <a:off x="6858016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0:10</a:t>
            </a:r>
          </a:p>
        </p:txBody>
      </p:sp>
      <p:sp>
        <p:nvSpPr>
          <p:cNvPr id="78" name="Text Box 61"/>
          <p:cNvSpPr txBox="1">
            <a:spLocks noChangeArrowheads="1"/>
          </p:cNvSpPr>
          <p:nvPr/>
        </p:nvSpPr>
        <p:spPr bwMode="auto">
          <a:xfrm>
            <a:off x="6786578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0:09</a:t>
            </a:r>
          </a:p>
        </p:txBody>
      </p:sp>
      <p:sp>
        <p:nvSpPr>
          <p:cNvPr id="79" name="Text Box 62"/>
          <p:cNvSpPr txBox="1">
            <a:spLocks noChangeArrowheads="1"/>
          </p:cNvSpPr>
          <p:nvPr/>
        </p:nvSpPr>
        <p:spPr bwMode="auto">
          <a:xfrm>
            <a:off x="6715140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0:08</a:t>
            </a:r>
          </a:p>
        </p:txBody>
      </p:sp>
      <p:sp>
        <p:nvSpPr>
          <p:cNvPr id="80" name="Text Box 63"/>
          <p:cNvSpPr txBox="1">
            <a:spLocks noChangeArrowheads="1"/>
          </p:cNvSpPr>
          <p:nvPr/>
        </p:nvSpPr>
        <p:spPr bwMode="auto">
          <a:xfrm>
            <a:off x="6715140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0:07</a:t>
            </a:r>
          </a:p>
        </p:txBody>
      </p:sp>
      <p:sp>
        <p:nvSpPr>
          <p:cNvPr id="81" name="Text Box 64"/>
          <p:cNvSpPr txBox="1">
            <a:spLocks noChangeArrowheads="1"/>
          </p:cNvSpPr>
          <p:nvPr/>
        </p:nvSpPr>
        <p:spPr bwMode="auto">
          <a:xfrm>
            <a:off x="6643702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0:06</a:t>
            </a:r>
          </a:p>
        </p:txBody>
      </p:sp>
      <p:sp>
        <p:nvSpPr>
          <p:cNvPr id="82" name="Text Box 65"/>
          <p:cNvSpPr txBox="1">
            <a:spLocks noChangeArrowheads="1"/>
          </p:cNvSpPr>
          <p:nvPr/>
        </p:nvSpPr>
        <p:spPr bwMode="auto">
          <a:xfrm>
            <a:off x="6715140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0:05</a:t>
            </a:r>
          </a:p>
        </p:txBody>
      </p:sp>
      <p:sp>
        <p:nvSpPr>
          <p:cNvPr id="83" name="Text Box 66"/>
          <p:cNvSpPr txBox="1">
            <a:spLocks noChangeArrowheads="1"/>
          </p:cNvSpPr>
          <p:nvPr/>
        </p:nvSpPr>
        <p:spPr bwMode="auto">
          <a:xfrm>
            <a:off x="6643702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0:04</a:t>
            </a:r>
          </a:p>
        </p:txBody>
      </p:sp>
      <p:sp>
        <p:nvSpPr>
          <p:cNvPr id="84" name="Text Box 67"/>
          <p:cNvSpPr txBox="1">
            <a:spLocks noChangeArrowheads="1"/>
          </p:cNvSpPr>
          <p:nvPr/>
        </p:nvSpPr>
        <p:spPr bwMode="auto">
          <a:xfrm>
            <a:off x="6572264" y="5786454"/>
            <a:ext cx="151130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0:03</a:t>
            </a:r>
          </a:p>
        </p:txBody>
      </p:sp>
      <p:sp>
        <p:nvSpPr>
          <p:cNvPr id="85" name="Text Box 68"/>
          <p:cNvSpPr txBox="1">
            <a:spLocks noChangeArrowheads="1"/>
          </p:cNvSpPr>
          <p:nvPr/>
        </p:nvSpPr>
        <p:spPr bwMode="auto">
          <a:xfrm>
            <a:off x="6643702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0:02</a:t>
            </a:r>
          </a:p>
        </p:txBody>
      </p:sp>
      <p:sp>
        <p:nvSpPr>
          <p:cNvPr id="86" name="Text Box 69"/>
          <p:cNvSpPr txBox="1">
            <a:spLocks noChangeArrowheads="1"/>
          </p:cNvSpPr>
          <p:nvPr/>
        </p:nvSpPr>
        <p:spPr bwMode="auto">
          <a:xfrm>
            <a:off x="6572264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0:01</a:t>
            </a:r>
          </a:p>
        </p:txBody>
      </p:sp>
      <p:sp>
        <p:nvSpPr>
          <p:cNvPr id="87" name="Text Box 70"/>
          <p:cNvSpPr txBox="1">
            <a:spLocks noChangeArrowheads="1"/>
          </p:cNvSpPr>
          <p:nvPr/>
        </p:nvSpPr>
        <p:spPr bwMode="auto">
          <a:xfrm>
            <a:off x="6643702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0:00</a:t>
            </a:r>
          </a:p>
        </p:txBody>
      </p:sp>
      <p:pic>
        <p:nvPicPr>
          <p:cNvPr id="88" name="bilgiyarismamusic.wma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7019925" y="6958013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 advTm="1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xit" presetSubtype="0" fill="hold" grpId="1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1" fill="hold"/>
                                        <p:tgtEl>
                                          <p:spTgt spid="7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867"/>
                            </p:stCondLst>
                            <p:childTnLst>
                              <p:par>
                                <p:cTn id="1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1" fill="hold"/>
                                        <p:tgtEl>
                                          <p:spTgt spid="8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867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67"/>
                            </p:stCondLst>
                            <p:childTnLst>
                              <p:par>
                                <p:cTn id="2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867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867"/>
                            </p:stCondLst>
                            <p:childTnLst>
                              <p:par>
                                <p:cTn id="3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867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867"/>
                            </p:stCondLst>
                            <p:childTnLst>
                              <p:par>
                                <p:cTn id="3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867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867"/>
                            </p:stCondLst>
                            <p:childTnLst>
                              <p:par>
                                <p:cTn id="4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867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867"/>
                            </p:stCondLst>
                            <p:childTnLst>
                              <p:par>
                                <p:cTn id="4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867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867"/>
                            </p:stCondLst>
                            <p:childTnLst>
                              <p:par>
                                <p:cTn id="5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867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867"/>
                            </p:stCondLst>
                            <p:childTnLst>
                              <p:par>
                                <p:cTn id="6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867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867"/>
                            </p:stCondLst>
                            <p:childTnLst>
                              <p:par>
                                <p:cTn id="6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9867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867"/>
                            </p:stCondLst>
                            <p:childTnLst>
                              <p:par>
                                <p:cTn id="7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867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867"/>
                            </p:stCondLst>
                            <p:childTnLst>
                              <p:par>
                                <p:cTn id="7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1867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1867"/>
                            </p:stCondLst>
                            <p:childTnLst>
                              <p:par>
                                <p:cTn id="8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2867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2867"/>
                            </p:stCondLst>
                            <p:childTnLst>
                              <p:par>
                                <p:cTn id="9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3867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3867"/>
                            </p:stCondLst>
                            <p:childTnLst>
                              <p:par>
                                <p:cTn id="9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4867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4867"/>
                            </p:stCondLst>
                            <p:childTnLst>
                              <p:par>
                                <p:cTn id="10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5867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5867"/>
                            </p:stCondLst>
                            <p:childTnLst>
                              <p:par>
                                <p:cTn id="10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6867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5" dur="1490" fill="hold"/>
                                        <p:tgtEl>
                                          <p:spTgt spid="7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93000">
                <p:cTn id="116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0"/>
                </p:tgtEl>
              </p:cMediaNode>
            </p:audio>
            <p:audio>
              <p:cMediaNode>
                <p:cTn id="1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1"/>
                </p:tgtEl>
              </p:cMediaNode>
            </p:audio>
            <p:audio>
              <p:cMediaNode>
                <p:cTn id="118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8"/>
                </p:tgtEl>
              </p:cMediaNode>
            </p:audio>
          </p:childTnLst>
        </p:cTn>
      </p:par>
    </p:tnLst>
    <p:bldLst>
      <p:bldP spid="36" grpId="0"/>
      <p:bldP spid="36" grpId="1"/>
      <p:bldP spid="72" grpId="0"/>
      <p:bldP spid="72" grpId="1"/>
      <p:bldP spid="73" grpId="0"/>
      <p:bldP spid="73" grpId="1"/>
      <p:bldP spid="74" grpId="0"/>
      <p:bldP spid="74" grpId="1"/>
      <p:bldP spid="75" grpId="0"/>
      <p:bldP spid="75" grpId="1"/>
      <p:bldP spid="76" grpId="0"/>
      <p:bldP spid="76" grpId="1"/>
      <p:bldP spid="77" grpId="0"/>
      <p:bldP spid="77" grpId="1"/>
      <p:bldP spid="78" grpId="0"/>
      <p:bldP spid="78" grpId="1"/>
      <p:bldP spid="79" grpId="0"/>
      <p:bldP spid="79" grpId="1"/>
      <p:bldP spid="80" grpId="0"/>
      <p:bldP spid="80" grpId="1"/>
      <p:bldP spid="81" grpId="0"/>
      <p:bldP spid="81" grpId="1"/>
      <p:bldP spid="82" grpId="0"/>
      <p:bldP spid="82" grpId="1"/>
      <p:bldP spid="83" grpId="0"/>
      <p:bldP spid="83" grpId="1"/>
      <p:bldP spid="84" grpId="0"/>
      <p:bldP spid="84" grpId="1"/>
      <p:bldP spid="85" grpId="0"/>
      <p:bldP spid="85" grpId="1"/>
      <p:bldP spid="86" grpId="0"/>
      <p:bldP spid="86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Tablo"/>
          <p:cNvGraphicFramePr>
            <a:graphicFrameLocks noGrp="1"/>
          </p:cNvGraphicFramePr>
          <p:nvPr/>
        </p:nvGraphicFramePr>
        <p:xfrm>
          <a:off x="2500298" y="571480"/>
          <a:ext cx="3357584" cy="1188720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839396"/>
                <a:gridCol w="839396"/>
                <a:gridCol w="839396"/>
                <a:gridCol w="839396"/>
              </a:tblGrid>
              <a:tr h="928694">
                <a:tc>
                  <a:txBody>
                    <a:bodyPr/>
                    <a:lstStyle/>
                    <a:p>
                      <a:pPr algn="ctr"/>
                      <a:endParaRPr lang="tr-TR" sz="7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72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7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7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7 Tablo"/>
          <p:cNvGraphicFramePr>
            <a:graphicFrameLocks noGrp="1"/>
          </p:cNvGraphicFramePr>
          <p:nvPr/>
        </p:nvGraphicFramePr>
        <p:xfrm>
          <a:off x="285720" y="2714620"/>
          <a:ext cx="3500464" cy="1097280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875116"/>
                <a:gridCol w="875116"/>
                <a:gridCol w="875116"/>
                <a:gridCol w="875116"/>
              </a:tblGrid>
              <a:tr h="928694">
                <a:tc>
                  <a:txBody>
                    <a:bodyPr/>
                    <a:lstStyle/>
                    <a:p>
                      <a:pPr algn="ctr"/>
                      <a:endParaRPr lang="tr-TR" sz="66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6600" dirty="0" smtClean="0">
                          <a:solidFill>
                            <a:srgbClr val="FF0000"/>
                          </a:solidFill>
                          <a:latin typeface="Hand Faces St" pitchFamily="2" charset="-94"/>
                        </a:rPr>
                        <a:t>A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6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66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8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0918"/>
              </p:ext>
            </p:extLst>
          </p:nvPr>
        </p:nvGraphicFramePr>
        <p:xfrm>
          <a:off x="4714876" y="2714620"/>
          <a:ext cx="3500464" cy="1097280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875116"/>
                <a:gridCol w="875116"/>
                <a:gridCol w="875116"/>
                <a:gridCol w="875116"/>
              </a:tblGrid>
              <a:tr h="928694">
                <a:tc>
                  <a:txBody>
                    <a:bodyPr/>
                    <a:lstStyle/>
                    <a:p>
                      <a:pPr algn="ctr"/>
                      <a:endParaRPr lang="tr-TR" sz="6600" i="1" dirty="0">
                        <a:solidFill>
                          <a:srgbClr val="FF0000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6600" dirty="0" smtClean="0">
                          <a:solidFill>
                            <a:srgbClr val="FF0000"/>
                          </a:solidFill>
                          <a:latin typeface="Hand Faces St" pitchFamily="2" charset="-94"/>
                        </a:rPr>
                        <a:t>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6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66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9 Tablo"/>
          <p:cNvGraphicFramePr>
            <a:graphicFrameLocks noGrp="1"/>
          </p:cNvGraphicFramePr>
          <p:nvPr/>
        </p:nvGraphicFramePr>
        <p:xfrm>
          <a:off x="428596" y="4929198"/>
          <a:ext cx="3500464" cy="1097280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875116"/>
                <a:gridCol w="875116"/>
                <a:gridCol w="875116"/>
                <a:gridCol w="875116"/>
              </a:tblGrid>
              <a:tr h="928694">
                <a:tc>
                  <a:txBody>
                    <a:bodyPr/>
                    <a:lstStyle/>
                    <a:p>
                      <a:pPr algn="ctr"/>
                      <a:endParaRPr lang="tr-TR" sz="66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6600" dirty="0" smtClean="0">
                          <a:solidFill>
                            <a:srgbClr val="FF0000"/>
                          </a:solidFill>
                          <a:latin typeface="Hand Faces St" pitchFamily="2" charset="-94"/>
                        </a:rPr>
                        <a:t>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6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66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10 Tablo"/>
          <p:cNvGraphicFramePr>
            <a:graphicFrameLocks noGrp="1"/>
          </p:cNvGraphicFramePr>
          <p:nvPr/>
        </p:nvGraphicFramePr>
        <p:xfrm>
          <a:off x="4714876" y="4857760"/>
          <a:ext cx="3500464" cy="1097280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875116"/>
                <a:gridCol w="875116"/>
                <a:gridCol w="875116"/>
                <a:gridCol w="875116"/>
              </a:tblGrid>
              <a:tr h="928694">
                <a:tc>
                  <a:txBody>
                    <a:bodyPr/>
                    <a:lstStyle/>
                    <a:p>
                      <a:pPr algn="ctr"/>
                      <a:endParaRPr lang="tr-TR" sz="6600" dirty="0">
                        <a:solidFill>
                          <a:srgbClr val="FF0000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6600" dirty="0" smtClean="0">
                          <a:solidFill>
                            <a:srgbClr val="FF0000"/>
                          </a:solidFill>
                          <a:latin typeface="Hand Faces St" pitchFamily="2" charset="-94"/>
                        </a:rPr>
                        <a:t>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6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66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12 Altıgen">
            <a:hlinkClick r:id="rId5" action="ppaction://hlinksldjump"/>
          </p:cNvPr>
          <p:cNvSpPr/>
          <p:nvPr/>
        </p:nvSpPr>
        <p:spPr>
          <a:xfrm>
            <a:off x="928662" y="3786190"/>
            <a:ext cx="1357322" cy="4286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15 Altıgen">
            <a:hlinkClick r:id="rId5" action="ppaction://hlinksldjump"/>
          </p:cNvPr>
          <p:cNvSpPr/>
          <p:nvPr/>
        </p:nvSpPr>
        <p:spPr>
          <a:xfrm>
            <a:off x="5357818" y="5929330"/>
            <a:ext cx="1357322" cy="4286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16 Altıgen">
            <a:hlinkClick r:id="" action="ppaction://hlinkshowjump?jump=nextslide" highlightClick="1">
              <a:snd r:embed="rId6" name="arrow.wav"/>
            </a:hlinkClick>
          </p:cNvPr>
          <p:cNvSpPr/>
          <p:nvPr/>
        </p:nvSpPr>
        <p:spPr>
          <a:xfrm>
            <a:off x="5357818" y="3857628"/>
            <a:ext cx="1357322" cy="4286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7880353" y="6175359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endParaRPr lang="tr-TR" sz="4000" dirty="0">
              <a:latin typeface="Bernard MT Condensed" pitchFamily="18" charset="0"/>
            </a:endParaRPr>
          </a:p>
        </p:txBody>
      </p:sp>
      <p:pic>
        <p:nvPicPr>
          <p:cNvPr id="14" name="Picture 8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j01166140000[1].wav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6800853" y="7399321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9">
            <a:hlinkClick r:id="" action="ppaction://media"/>
          </p:cNvPr>
          <p:cNvPicPr>
            <a:picLocks noRot="1" noChangeAspect="1" noChangeArrowheads="1"/>
          </p:cNvPicPr>
          <p:nvPr>
            <a:wavAudioFile r:embed="rId2" name="MSj01166110000[1].wav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8528053" y="7327884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 Box 55"/>
          <p:cNvSpPr txBox="1">
            <a:spLocks noChangeArrowheads="1"/>
          </p:cNvSpPr>
          <p:nvPr/>
        </p:nvSpPr>
        <p:spPr bwMode="auto">
          <a:xfrm>
            <a:off x="7500958" y="6156325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0:15</a:t>
            </a:r>
          </a:p>
        </p:txBody>
      </p:sp>
      <p:sp>
        <p:nvSpPr>
          <p:cNvPr id="20" name="Text Box 56"/>
          <p:cNvSpPr txBox="1">
            <a:spLocks noChangeArrowheads="1"/>
          </p:cNvSpPr>
          <p:nvPr/>
        </p:nvSpPr>
        <p:spPr bwMode="auto">
          <a:xfrm>
            <a:off x="7500958" y="6156325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0:14</a:t>
            </a:r>
          </a:p>
        </p:txBody>
      </p:sp>
      <p:sp>
        <p:nvSpPr>
          <p:cNvPr id="21" name="Text Box 57"/>
          <p:cNvSpPr txBox="1">
            <a:spLocks noChangeArrowheads="1"/>
          </p:cNvSpPr>
          <p:nvPr/>
        </p:nvSpPr>
        <p:spPr bwMode="auto">
          <a:xfrm>
            <a:off x="7429520" y="6156325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0:13</a:t>
            </a:r>
          </a:p>
        </p:txBody>
      </p:sp>
      <p:sp>
        <p:nvSpPr>
          <p:cNvPr id="22" name="Text Box 58"/>
          <p:cNvSpPr txBox="1">
            <a:spLocks noChangeArrowheads="1"/>
          </p:cNvSpPr>
          <p:nvPr/>
        </p:nvSpPr>
        <p:spPr bwMode="auto">
          <a:xfrm>
            <a:off x="7286644" y="6156325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0:12</a:t>
            </a:r>
          </a:p>
        </p:txBody>
      </p:sp>
      <p:sp>
        <p:nvSpPr>
          <p:cNvPr id="23" name="Text Box 59"/>
          <p:cNvSpPr txBox="1">
            <a:spLocks noChangeArrowheads="1"/>
          </p:cNvSpPr>
          <p:nvPr/>
        </p:nvSpPr>
        <p:spPr bwMode="auto">
          <a:xfrm>
            <a:off x="7429520" y="6156325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0:11</a:t>
            </a:r>
          </a:p>
        </p:txBody>
      </p:sp>
      <p:sp>
        <p:nvSpPr>
          <p:cNvPr id="24" name="Text Box 60"/>
          <p:cNvSpPr txBox="1">
            <a:spLocks noChangeArrowheads="1"/>
          </p:cNvSpPr>
          <p:nvPr/>
        </p:nvSpPr>
        <p:spPr bwMode="auto">
          <a:xfrm>
            <a:off x="7286644" y="6156325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0:10</a:t>
            </a:r>
          </a:p>
        </p:txBody>
      </p:sp>
      <p:sp>
        <p:nvSpPr>
          <p:cNvPr id="25" name="Text Box 61"/>
          <p:cNvSpPr txBox="1">
            <a:spLocks noChangeArrowheads="1"/>
          </p:cNvSpPr>
          <p:nvPr/>
        </p:nvSpPr>
        <p:spPr bwMode="auto">
          <a:xfrm>
            <a:off x="7215206" y="6156325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0:09</a:t>
            </a:r>
          </a:p>
        </p:txBody>
      </p:sp>
      <p:sp>
        <p:nvSpPr>
          <p:cNvPr id="26" name="Text Box 62"/>
          <p:cNvSpPr txBox="1">
            <a:spLocks noChangeArrowheads="1"/>
          </p:cNvSpPr>
          <p:nvPr/>
        </p:nvSpPr>
        <p:spPr bwMode="auto">
          <a:xfrm>
            <a:off x="7143768" y="6156325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0:08</a:t>
            </a:r>
          </a:p>
        </p:txBody>
      </p:sp>
      <p:sp>
        <p:nvSpPr>
          <p:cNvPr id="27" name="Text Box 63"/>
          <p:cNvSpPr txBox="1">
            <a:spLocks noChangeArrowheads="1"/>
          </p:cNvSpPr>
          <p:nvPr/>
        </p:nvSpPr>
        <p:spPr bwMode="auto">
          <a:xfrm>
            <a:off x="7143768" y="6156325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0:07</a:t>
            </a:r>
          </a:p>
        </p:txBody>
      </p:sp>
      <p:sp>
        <p:nvSpPr>
          <p:cNvPr id="28" name="Text Box 64"/>
          <p:cNvSpPr txBox="1">
            <a:spLocks noChangeArrowheads="1"/>
          </p:cNvSpPr>
          <p:nvPr/>
        </p:nvSpPr>
        <p:spPr bwMode="auto">
          <a:xfrm>
            <a:off x="7072330" y="6156325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0:06</a:t>
            </a:r>
          </a:p>
        </p:txBody>
      </p:sp>
      <p:sp>
        <p:nvSpPr>
          <p:cNvPr id="29" name="Text Box 65"/>
          <p:cNvSpPr txBox="1">
            <a:spLocks noChangeArrowheads="1"/>
          </p:cNvSpPr>
          <p:nvPr/>
        </p:nvSpPr>
        <p:spPr bwMode="auto">
          <a:xfrm>
            <a:off x="7143768" y="6156325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0:05</a:t>
            </a:r>
          </a:p>
        </p:txBody>
      </p:sp>
      <p:sp>
        <p:nvSpPr>
          <p:cNvPr id="30" name="Text Box 66"/>
          <p:cNvSpPr txBox="1">
            <a:spLocks noChangeArrowheads="1"/>
          </p:cNvSpPr>
          <p:nvPr/>
        </p:nvSpPr>
        <p:spPr bwMode="auto">
          <a:xfrm>
            <a:off x="7072330" y="6156325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0:04</a:t>
            </a:r>
          </a:p>
        </p:txBody>
      </p:sp>
      <p:sp>
        <p:nvSpPr>
          <p:cNvPr id="31" name="Text Box 67"/>
          <p:cNvSpPr txBox="1">
            <a:spLocks noChangeArrowheads="1"/>
          </p:cNvSpPr>
          <p:nvPr/>
        </p:nvSpPr>
        <p:spPr bwMode="auto">
          <a:xfrm>
            <a:off x="7000892" y="6156325"/>
            <a:ext cx="151130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0:03</a:t>
            </a:r>
          </a:p>
        </p:txBody>
      </p:sp>
      <p:sp>
        <p:nvSpPr>
          <p:cNvPr id="32" name="Text Box 68"/>
          <p:cNvSpPr txBox="1">
            <a:spLocks noChangeArrowheads="1"/>
          </p:cNvSpPr>
          <p:nvPr/>
        </p:nvSpPr>
        <p:spPr bwMode="auto">
          <a:xfrm>
            <a:off x="7072330" y="6156325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0:02</a:t>
            </a:r>
          </a:p>
        </p:txBody>
      </p:sp>
      <p:sp>
        <p:nvSpPr>
          <p:cNvPr id="33" name="Text Box 69"/>
          <p:cNvSpPr txBox="1">
            <a:spLocks noChangeArrowheads="1"/>
          </p:cNvSpPr>
          <p:nvPr/>
        </p:nvSpPr>
        <p:spPr bwMode="auto">
          <a:xfrm>
            <a:off x="7000892" y="6156325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0:01</a:t>
            </a:r>
          </a:p>
        </p:txBody>
      </p:sp>
      <p:sp>
        <p:nvSpPr>
          <p:cNvPr id="34" name="Text Box 70"/>
          <p:cNvSpPr txBox="1">
            <a:spLocks noChangeArrowheads="1"/>
          </p:cNvSpPr>
          <p:nvPr/>
        </p:nvSpPr>
        <p:spPr bwMode="auto">
          <a:xfrm>
            <a:off x="7072330" y="6156325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0:00</a:t>
            </a:r>
          </a:p>
        </p:txBody>
      </p:sp>
      <p:pic>
        <p:nvPicPr>
          <p:cNvPr id="35" name="bilgiyarismamusic.wma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7448553" y="7327884"/>
            <a:ext cx="304800" cy="304800"/>
          </a:xfrm>
          <a:prstGeom prst="rect">
            <a:avLst/>
          </a:prstGeom>
          <a:noFill/>
        </p:spPr>
      </p:pic>
      <p:sp>
        <p:nvSpPr>
          <p:cNvPr id="36" name="35 Altıgen">
            <a:hlinkClick r:id="rId5" action="ppaction://hlinksldjump"/>
          </p:cNvPr>
          <p:cNvSpPr/>
          <p:nvPr/>
        </p:nvSpPr>
        <p:spPr>
          <a:xfrm>
            <a:off x="1214414" y="6000768"/>
            <a:ext cx="1357322" cy="4286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ransition advTm="1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xit" presetSubtype="0" fill="hold" grpId="1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1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867"/>
                            </p:stCondLst>
                            <p:childTnLst>
                              <p:par>
                                <p:cTn id="1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1" fill="hold"/>
                                        <p:tgtEl>
                                          <p:spTgt spid="3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867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67"/>
                            </p:stCondLst>
                            <p:childTnLst>
                              <p:par>
                                <p:cTn id="2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867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867"/>
                            </p:stCondLst>
                            <p:childTnLst>
                              <p:par>
                                <p:cTn id="3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867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867"/>
                            </p:stCondLst>
                            <p:childTnLst>
                              <p:par>
                                <p:cTn id="3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867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867"/>
                            </p:stCondLst>
                            <p:childTnLst>
                              <p:par>
                                <p:cTn id="4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867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867"/>
                            </p:stCondLst>
                            <p:childTnLst>
                              <p:par>
                                <p:cTn id="4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867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867"/>
                            </p:stCondLst>
                            <p:childTnLst>
                              <p:par>
                                <p:cTn id="5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867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867"/>
                            </p:stCondLst>
                            <p:childTnLst>
                              <p:par>
                                <p:cTn id="6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867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867"/>
                            </p:stCondLst>
                            <p:childTnLst>
                              <p:par>
                                <p:cTn id="6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9867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867"/>
                            </p:stCondLst>
                            <p:childTnLst>
                              <p:par>
                                <p:cTn id="7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867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867"/>
                            </p:stCondLst>
                            <p:childTnLst>
                              <p:par>
                                <p:cTn id="7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1867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1867"/>
                            </p:stCondLst>
                            <p:childTnLst>
                              <p:par>
                                <p:cTn id="8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2867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2867"/>
                            </p:stCondLst>
                            <p:childTnLst>
                              <p:par>
                                <p:cTn id="9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3867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3867"/>
                            </p:stCondLst>
                            <p:childTnLst>
                              <p:par>
                                <p:cTn id="9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4867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4867"/>
                            </p:stCondLst>
                            <p:childTnLst>
                              <p:par>
                                <p:cTn id="10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5867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5867"/>
                            </p:stCondLst>
                            <p:childTnLst>
                              <p:par>
                                <p:cTn id="10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6867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5" dur="1490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93000">
                <p:cTn id="116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audio>
              <p:cMediaNode>
                <p:cTn id="1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  <p:audio>
              <p:cMediaNode>
                <p:cTn id="118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"/>
                </p:tgtEl>
              </p:cMediaNode>
            </p:audio>
          </p:childTnLst>
        </p:cTn>
      </p:par>
    </p:tnLst>
    <p:bldLst>
      <p:bldP spid="12" grpId="0"/>
      <p:bldP spid="12" grpId="1"/>
      <p:bldP spid="19" grpId="0"/>
      <p:bldP spid="19" grpId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o"/>
          <p:cNvGraphicFramePr>
            <a:graphicFrameLocks noGrp="1"/>
          </p:cNvGraphicFramePr>
          <p:nvPr/>
        </p:nvGraphicFramePr>
        <p:xfrm>
          <a:off x="1357290" y="2214554"/>
          <a:ext cx="6096000" cy="1310640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1285884">
                <a:tc>
                  <a:txBody>
                    <a:bodyPr/>
                    <a:lstStyle/>
                    <a:p>
                      <a:pPr algn="ctr"/>
                      <a:endParaRPr lang="tr-TR" sz="80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0" dirty="0" smtClean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 descr="C:\Program Files (x86)\Microsoft Office\MEDIA\CAGCAT10\j0149627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71604" y="2357430"/>
            <a:ext cx="1266731" cy="900066"/>
          </a:xfrm>
          <a:prstGeom prst="rect">
            <a:avLst/>
          </a:prstGeom>
          <a:noFill/>
        </p:spPr>
      </p:pic>
      <p:pic>
        <p:nvPicPr>
          <p:cNvPr id="1027" name="Picture 3" descr="C:\Program Files (x86)\Microsoft Office\MEDIA\CAGCAT10\j0157763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143240" y="2357430"/>
            <a:ext cx="968922" cy="977807"/>
          </a:xfrm>
          <a:prstGeom prst="rect">
            <a:avLst/>
          </a:prstGeom>
          <a:noFill/>
        </p:spPr>
      </p:pic>
      <p:pic>
        <p:nvPicPr>
          <p:cNvPr id="1028" name="Picture 4" descr="C:\Program Files (x86)\Microsoft Office\MEDIA\CAGCAT10\j0183328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572000" y="2285992"/>
            <a:ext cx="1116312" cy="1121399"/>
          </a:xfrm>
          <a:prstGeom prst="rect">
            <a:avLst/>
          </a:prstGeom>
          <a:noFill/>
        </p:spPr>
      </p:pic>
      <p:pic>
        <p:nvPicPr>
          <p:cNvPr id="1029" name="Picture 5" descr="C:\Program Files (x86)\Microsoft Office\MEDIA\CAGCAT10\j0199661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286512" y="2500306"/>
            <a:ext cx="905256" cy="875081"/>
          </a:xfrm>
          <a:prstGeom prst="rect">
            <a:avLst/>
          </a:prstGeom>
          <a:noFill/>
        </p:spPr>
      </p:pic>
      <p:sp>
        <p:nvSpPr>
          <p:cNvPr id="73" name="Text Box 10"/>
          <p:cNvSpPr txBox="1">
            <a:spLocks noChangeArrowheads="1"/>
          </p:cNvSpPr>
          <p:nvPr/>
        </p:nvSpPr>
        <p:spPr bwMode="auto">
          <a:xfrm>
            <a:off x="7451725" y="5805488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endParaRPr lang="tr-TR" sz="4000" dirty="0">
              <a:latin typeface="Bernard MT Condensed" pitchFamily="18" charset="0"/>
            </a:endParaRPr>
          </a:p>
        </p:txBody>
      </p:sp>
      <p:pic>
        <p:nvPicPr>
          <p:cNvPr id="74" name="Picture 8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j01166140000[1].wav"/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6372225" y="7029450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" name="Picture 9">
            <a:hlinkClick r:id="" action="ppaction://media"/>
          </p:cNvPr>
          <p:cNvPicPr>
            <a:picLocks noRot="1" noChangeAspect="1" noChangeArrowheads="1"/>
          </p:cNvPicPr>
          <p:nvPr>
            <a:wavAudioFile r:embed="rId2" name="MSj01166110000[1].wav"/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8099425" y="6958013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6" name="Text Box 55"/>
          <p:cNvSpPr txBox="1">
            <a:spLocks noChangeArrowheads="1"/>
          </p:cNvSpPr>
          <p:nvPr/>
        </p:nvSpPr>
        <p:spPr bwMode="auto">
          <a:xfrm>
            <a:off x="7072330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0:15</a:t>
            </a:r>
          </a:p>
        </p:txBody>
      </p:sp>
      <p:sp>
        <p:nvSpPr>
          <p:cNvPr id="77" name="Text Box 56"/>
          <p:cNvSpPr txBox="1">
            <a:spLocks noChangeArrowheads="1"/>
          </p:cNvSpPr>
          <p:nvPr/>
        </p:nvSpPr>
        <p:spPr bwMode="auto">
          <a:xfrm>
            <a:off x="7072330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0:14</a:t>
            </a:r>
          </a:p>
        </p:txBody>
      </p:sp>
      <p:sp>
        <p:nvSpPr>
          <p:cNvPr id="78" name="Text Box 57"/>
          <p:cNvSpPr txBox="1">
            <a:spLocks noChangeArrowheads="1"/>
          </p:cNvSpPr>
          <p:nvPr/>
        </p:nvSpPr>
        <p:spPr bwMode="auto">
          <a:xfrm>
            <a:off x="7000892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0:13</a:t>
            </a:r>
          </a:p>
        </p:txBody>
      </p:sp>
      <p:sp>
        <p:nvSpPr>
          <p:cNvPr id="79" name="Text Box 58"/>
          <p:cNvSpPr txBox="1">
            <a:spLocks noChangeArrowheads="1"/>
          </p:cNvSpPr>
          <p:nvPr/>
        </p:nvSpPr>
        <p:spPr bwMode="auto">
          <a:xfrm>
            <a:off x="6858016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0:12</a:t>
            </a:r>
          </a:p>
        </p:txBody>
      </p:sp>
      <p:sp>
        <p:nvSpPr>
          <p:cNvPr id="80" name="Text Box 59"/>
          <p:cNvSpPr txBox="1">
            <a:spLocks noChangeArrowheads="1"/>
          </p:cNvSpPr>
          <p:nvPr/>
        </p:nvSpPr>
        <p:spPr bwMode="auto">
          <a:xfrm>
            <a:off x="7000892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0:11</a:t>
            </a:r>
          </a:p>
        </p:txBody>
      </p:sp>
      <p:sp>
        <p:nvSpPr>
          <p:cNvPr id="81" name="Text Box 60"/>
          <p:cNvSpPr txBox="1">
            <a:spLocks noChangeArrowheads="1"/>
          </p:cNvSpPr>
          <p:nvPr/>
        </p:nvSpPr>
        <p:spPr bwMode="auto">
          <a:xfrm>
            <a:off x="6858016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0:10</a:t>
            </a:r>
          </a:p>
        </p:txBody>
      </p:sp>
      <p:sp>
        <p:nvSpPr>
          <p:cNvPr id="82" name="Text Box 61"/>
          <p:cNvSpPr txBox="1">
            <a:spLocks noChangeArrowheads="1"/>
          </p:cNvSpPr>
          <p:nvPr/>
        </p:nvSpPr>
        <p:spPr bwMode="auto">
          <a:xfrm>
            <a:off x="6786578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0:09</a:t>
            </a:r>
          </a:p>
        </p:txBody>
      </p:sp>
      <p:sp>
        <p:nvSpPr>
          <p:cNvPr id="83" name="Text Box 62"/>
          <p:cNvSpPr txBox="1">
            <a:spLocks noChangeArrowheads="1"/>
          </p:cNvSpPr>
          <p:nvPr/>
        </p:nvSpPr>
        <p:spPr bwMode="auto">
          <a:xfrm>
            <a:off x="6715140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0:08</a:t>
            </a:r>
          </a:p>
        </p:txBody>
      </p:sp>
      <p:sp>
        <p:nvSpPr>
          <p:cNvPr id="84" name="Text Box 63"/>
          <p:cNvSpPr txBox="1">
            <a:spLocks noChangeArrowheads="1"/>
          </p:cNvSpPr>
          <p:nvPr/>
        </p:nvSpPr>
        <p:spPr bwMode="auto">
          <a:xfrm>
            <a:off x="6715140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0:07</a:t>
            </a:r>
          </a:p>
        </p:txBody>
      </p:sp>
      <p:sp>
        <p:nvSpPr>
          <p:cNvPr id="85" name="Text Box 64"/>
          <p:cNvSpPr txBox="1">
            <a:spLocks noChangeArrowheads="1"/>
          </p:cNvSpPr>
          <p:nvPr/>
        </p:nvSpPr>
        <p:spPr bwMode="auto">
          <a:xfrm>
            <a:off x="6643702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0:06</a:t>
            </a:r>
          </a:p>
        </p:txBody>
      </p:sp>
      <p:sp>
        <p:nvSpPr>
          <p:cNvPr id="86" name="Text Box 65"/>
          <p:cNvSpPr txBox="1">
            <a:spLocks noChangeArrowheads="1"/>
          </p:cNvSpPr>
          <p:nvPr/>
        </p:nvSpPr>
        <p:spPr bwMode="auto">
          <a:xfrm>
            <a:off x="6715140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0:05</a:t>
            </a:r>
          </a:p>
        </p:txBody>
      </p:sp>
      <p:sp>
        <p:nvSpPr>
          <p:cNvPr id="87" name="Text Box 66"/>
          <p:cNvSpPr txBox="1">
            <a:spLocks noChangeArrowheads="1"/>
          </p:cNvSpPr>
          <p:nvPr/>
        </p:nvSpPr>
        <p:spPr bwMode="auto">
          <a:xfrm>
            <a:off x="6643702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0:04</a:t>
            </a:r>
          </a:p>
        </p:txBody>
      </p:sp>
      <p:sp>
        <p:nvSpPr>
          <p:cNvPr id="88" name="Text Box 67"/>
          <p:cNvSpPr txBox="1">
            <a:spLocks noChangeArrowheads="1"/>
          </p:cNvSpPr>
          <p:nvPr/>
        </p:nvSpPr>
        <p:spPr bwMode="auto">
          <a:xfrm>
            <a:off x="6572264" y="5786454"/>
            <a:ext cx="151130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0:03</a:t>
            </a:r>
          </a:p>
        </p:txBody>
      </p:sp>
      <p:sp>
        <p:nvSpPr>
          <p:cNvPr id="89" name="Text Box 68"/>
          <p:cNvSpPr txBox="1">
            <a:spLocks noChangeArrowheads="1"/>
          </p:cNvSpPr>
          <p:nvPr/>
        </p:nvSpPr>
        <p:spPr bwMode="auto">
          <a:xfrm>
            <a:off x="6643702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0:02</a:t>
            </a:r>
          </a:p>
        </p:txBody>
      </p:sp>
      <p:sp>
        <p:nvSpPr>
          <p:cNvPr id="90" name="Text Box 69"/>
          <p:cNvSpPr txBox="1">
            <a:spLocks noChangeArrowheads="1"/>
          </p:cNvSpPr>
          <p:nvPr/>
        </p:nvSpPr>
        <p:spPr bwMode="auto">
          <a:xfrm>
            <a:off x="6572264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0:01</a:t>
            </a:r>
          </a:p>
        </p:txBody>
      </p:sp>
      <p:sp>
        <p:nvSpPr>
          <p:cNvPr id="91" name="Text Box 70"/>
          <p:cNvSpPr txBox="1">
            <a:spLocks noChangeArrowheads="1"/>
          </p:cNvSpPr>
          <p:nvPr/>
        </p:nvSpPr>
        <p:spPr bwMode="auto">
          <a:xfrm>
            <a:off x="6643702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0:00</a:t>
            </a:r>
          </a:p>
        </p:txBody>
      </p:sp>
      <p:pic>
        <p:nvPicPr>
          <p:cNvPr id="92" name="bilgiyarismamusic.wma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7019925" y="6958013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 advTm="1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xit" presetSubtype="0" fill="hold" grpId="1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1" fill="hold"/>
                                        <p:tgtEl>
                                          <p:spTgt spid="7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867"/>
                            </p:stCondLst>
                            <p:childTnLst>
                              <p:par>
                                <p:cTn id="1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1" fill="hold"/>
                                        <p:tgtEl>
                                          <p:spTgt spid="9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867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67"/>
                            </p:stCondLst>
                            <p:childTnLst>
                              <p:par>
                                <p:cTn id="2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867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867"/>
                            </p:stCondLst>
                            <p:childTnLst>
                              <p:par>
                                <p:cTn id="3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867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867"/>
                            </p:stCondLst>
                            <p:childTnLst>
                              <p:par>
                                <p:cTn id="3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867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867"/>
                            </p:stCondLst>
                            <p:childTnLst>
                              <p:par>
                                <p:cTn id="4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867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867"/>
                            </p:stCondLst>
                            <p:childTnLst>
                              <p:par>
                                <p:cTn id="4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867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867"/>
                            </p:stCondLst>
                            <p:childTnLst>
                              <p:par>
                                <p:cTn id="5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867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867"/>
                            </p:stCondLst>
                            <p:childTnLst>
                              <p:par>
                                <p:cTn id="6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867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867"/>
                            </p:stCondLst>
                            <p:childTnLst>
                              <p:par>
                                <p:cTn id="6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9867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867"/>
                            </p:stCondLst>
                            <p:childTnLst>
                              <p:par>
                                <p:cTn id="7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867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867"/>
                            </p:stCondLst>
                            <p:childTnLst>
                              <p:par>
                                <p:cTn id="7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1867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1867"/>
                            </p:stCondLst>
                            <p:childTnLst>
                              <p:par>
                                <p:cTn id="8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2867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2867"/>
                            </p:stCondLst>
                            <p:childTnLst>
                              <p:par>
                                <p:cTn id="9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3867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3867"/>
                            </p:stCondLst>
                            <p:childTnLst>
                              <p:par>
                                <p:cTn id="9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4867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4867"/>
                            </p:stCondLst>
                            <p:childTnLst>
                              <p:par>
                                <p:cTn id="10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5867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5867"/>
                            </p:stCondLst>
                            <p:childTnLst>
                              <p:par>
                                <p:cTn id="10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6867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5" dur="1490" fill="hold"/>
                                        <p:tgtEl>
                                          <p:spTgt spid="7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93000">
                <p:cTn id="116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4"/>
                </p:tgtEl>
              </p:cMediaNode>
            </p:audio>
            <p:audio>
              <p:cMediaNode>
                <p:cTn id="1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5"/>
                </p:tgtEl>
              </p:cMediaNode>
            </p:audio>
            <p:audio>
              <p:cMediaNode>
                <p:cTn id="118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"/>
                </p:tgtEl>
              </p:cMediaNode>
            </p:audio>
          </p:childTnLst>
        </p:cTn>
      </p:par>
    </p:tnLst>
    <p:bldLst>
      <p:bldP spid="73" grpId="0"/>
      <p:bldP spid="73" grpId="1"/>
      <p:bldP spid="76" grpId="0"/>
      <p:bldP spid="76" grpId="1"/>
      <p:bldP spid="77" grpId="0"/>
      <p:bldP spid="77" grpId="1"/>
      <p:bldP spid="78" grpId="0"/>
      <p:bldP spid="78" grpId="1"/>
      <p:bldP spid="79" grpId="0"/>
      <p:bldP spid="79" grpId="1"/>
      <p:bldP spid="80" grpId="0"/>
      <p:bldP spid="80" grpId="1"/>
      <p:bldP spid="81" grpId="0"/>
      <p:bldP spid="81" grpId="1"/>
      <p:bldP spid="82" grpId="0"/>
      <p:bldP spid="82" grpId="1"/>
      <p:bldP spid="83" grpId="0"/>
      <p:bldP spid="83" grpId="1"/>
      <p:bldP spid="84" grpId="0"/>
      <p:bldP spid="84" grpId="1"/>
      <p:bldP spid="85" grpId="0"/>
      <p:bldP spid="85" grpId="1"/>
      <p:bldP spid="86" grpId="0"/>
      <p:bldP spid="86" grpId="1"/>
      <p:bldP spid="87" grpId="0"/>
      <p:bldP spid="87" grpId="1"/>
      <p:bldP spid="88" grpId="0"/>
      <p:bldP spid="88" grpId="1"/>
      <p:bldP spid="89" grpId="0"/>
      <p:bldP spid="89" grpId="1"/>
      <p:bldP spid="90" grpId="0"/>
      <p:bldP spid="90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Tablo"/>
          <p:cNvGraphicFramePr>
            <a:graphicFrameLocks noGrp="1"/>
          </p:cNvGraphicFramePr>
          <p:nvPr/>
        </p:nvGraphicFramePr>
        <p:xfrm>
          <a:off x="2500298" y="571480"/>
          <a:ext cx="3357584" cy="1188720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839396"/>
                <a:gridCol w="839396"/>
                <a:gridCol w="839396"/>
                <a:gridCol w="839396"/>
              </a:tblGrid>
              <a:tr h="928694">
                <a:tc>
                  <a:txBody>
                    <a:bodyPr/>
                    <a:lstStyle/>
                    <a:p>
                      <a:pPr algn="ctr"/>
                      <a:r>
                        <a:rPr lang="tr-TR" sz="72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tr-TR" sz="7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7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7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72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16 Tablo"/>
          <p:cNvGraphicFramePr>
            <a:graphicFrameLocks noGrp="1"/>
          </p:cNvGraphicFramePr>
          <p:nvPr/>
        </p:nvGraphicFramePr>
        <p:xfrm>
          <a:off x="785786" y="2643182"/>
          <a:ext cx="3786212" cy="814755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946553"/>
                <a:gridCol w="946553"/>
                <a:gridCol w="946553"/>
                <a:gridCol w="946553"/>
              </a:tblGrid>
              <a:tr h="814755">
                <a:tc>
                  <a:txBody>
                    <a:bodyPr/>
                    <a:lstStyle/>
                    <a:p>
                      <a:pPr algn="ctr"/>
                      <a:endParaRPr lang="tr-TR" sz="49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6794" marR="56794" marT="28396" marB="2839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4900" dirty="0" smtClean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6794" marR="56794" marT="28396" marB="2839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4900" dirty="0"/>
                    </a:p>
                  </a:txBody>
                  <a:tcPr marL="56794" marR="56794" marT="28396" marB="2839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49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6794" marR="56794" marT="28396" marB="28396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8" name="Picture 2" descr="C:\Program Files (x86)\Microsoft Office\MEDIA\CAGCAT10\j0149627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28662" y="2786058"/>
            <a:ext cx="786766" cy="559029"/>
          </a:xfrm>
          <a:prstGeom prst="rect">
            <a:avLst/>
          </a:prstGeom>
          <a:noFill/>
        </p:spPr>
      </p:pic>
      <p:pic>
        <p:nvPicPr>
          <p:cNvPr id="21" name="Picture 5" descr="C:\Program Files (x86)\Microsoft Office\MEDIA\CAGCAT10\j0199661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86182" y="2786058"/>
            <a:ext cx="562253" cy="543512"/>
          </a:xfrm>
          <a:prstGeom prst="rect">
            <a:avLst/>
          </a:prstGeom>
          <a:noFill/>
        </p:spPr>
      </p:pic>
      <p:graphicFrame>
        <p:nvGraphicFramePr>
          <p:cNvPr id="22" name="21 Tablo"/>
          <p:cNvGraphicFramePr>
            <a:graphicFrameLocks noGrp="1"/>
          </p:cNvGraphicFramePr>
          <p:nvPr/>
        </p:nvGraphicFramePr>
        <p:xfrm>
          <a:off x="642910" y="4357694"/>
          <a:ext cx="3786212" cy="814755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946553"/>
                <a:gridCol w="946553"/>
                <a:gridCol w="946553"/>
                <a:gridCol w="946553"/>
              </a:tblGrid>
              <a:tr h="814755">
                <a:tc>
                  <a:txBody>
                    <a:bodyPr/>
                    <a:lstStyle/>
                    <a:p>
                      <a:pPr algn="ctr"/>
                      <a:endParaRPr lang="tr-TR" sz="49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6794" marR="56794" marT="28396" marB="2839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4900" dirty="0" smtClean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6794" marR="56794" marT="28396" marB="2839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4900" dirty="0"/>
                    </a:p>
                  </a:txBody>
                  <a:tcPr marL="56794" marR="56794" marT="28396" marB="2839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49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6794" marR="56794" marT="28396" marB="28396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" name="22 Tablo"/>
          <p:cNvGraphicFramePr>
            <a:graphicFrameLocks noGrp="1"/>
          </p:cNvGraphicFramePr>
          <p:nvPr/>
        </p:nvGraphicFramePr>
        <p:xfrm>
          <a:off x="5072066" y="2643182"/>
          <a:ext cx="3786212" cy="814755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946553"/>
                <a:gridCol w="946553"/>
                <a:gridCol w="946553"/>
                <a:gridCol w="946553"/>
              </a:tblGrid>
              <a:tr h="814755">
                <a:tc>
                  <a:txBody>
                    <a:bodyPr/>
                    <a:lstStyle/>
                    <a:p>
                      <a:pPr algn="ctr"/>
                      <a:endParaRPr lang="tr-TR" sz="49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6794" marR="56794" marT="28396" marB="2839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4900" dirty="0" smtClean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6794" marR="56794" marT="28396" marB="2839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4900" dirty="0"/>
                    </a:p>
                  </a:txBody>
                  <a:tcPr marL="56794" marR="56794" marT="28396" marB="2839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49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6794" marR="56794" marT="28396" marB="28396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" name="23 Tablo"/>
          <p:cNvGraphicFramePr>
            <a:graphicFrameLocks noGrp="1"/>
          </p:cNvGraphicFramePr>
          <p:nvPr/>
        </p:nvGraphicFramePr>
        <p:xfrm>
          <a:off x="4929190" y="4429132"/>
          <a:ext cx="3786212" cy="814755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946553"/>
                <a:gridCol w="946553"/>
                <a:gridCol w="946553"/>
                <a:gridCol w="946553"/>
              </a:tblGrid>
              <a:tr h="814755">
                <a:tc>
                  <a:txBody>
                    <a:bodyPr/>
                    <a:lstStyle/>
                    <a:p>
                      <a:pPr algn="ctr"/>
                      <a:endParaRPr lang="tr-TR" sz="49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6794" marR="56794" marT="28396" marB="2839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4900" dirty="0" smtClean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6794" marR="56794" marT="28396" marB="2839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4900" dirty="0"/>
                    </a:p>
                  </a:txBody>
                  <a:tcPr marL="56794" marR="56794" marT="28396" marB="2839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49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 marL="56794" marR="56794" marT="28396" marB="28396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5" name="Picture 2" descr="C:\Program Files (x86)\Microsoft Office\MEDIA\CAGCAT10\j0149627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43504" y="2786058"/>
            <a:ext cx="786766" cy="559029"/>
          </a:xfrm>
          <a:prstGeom prst="rect">
            <a:avLst/>
          </a:prstGeom>
          <a:noFill/>
        </p:spPr>
      </p:pic>
      <p:pic>
        <p:nvPicPr>
          <p:cNvPr id="26" name="Picture 4" descr="C:\Program Files (x86)\Microsoft Office\MEDIA\CAGCAT10\j0183328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001024" y="2643182"/>
            <a:ext cx="693340" cy="696499"/>
          </a:xfrm>
          <a:prstGeom prst="rect">
            <a:avLst/>
          </a:prstGeom>
          <a:noFill/>
        </p:spPr>
      </p:pic>
      <p:pic>
        <p:nvPicPr>
          <p:cNvPr id="27" name="Picture 4" descr="C:\Program Files (x86)\Microsoft Office\MEDIA\CAGCAT10\j0183328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85786" y="4357694"/>
            <a:ext cx="693340" cy="696499"/>
          </a:xfrm>
          <a:prstGeom prst="rect">
            <a:avLst/>
          </a:prstGeom>
          <a:noFill/>
        </p:spPr>
      </p:pic>
      <p:pic>
        <p:nvPicPr>
          <p:cNvPr id="28" name="Picture 3" descr="C:\Program Files (x86)\Microsoft Office\MEDIA\CAGCAT10\j0157763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643306" y="4429132"/>
            <a:ext cx="601796" cy="607314"/>
          </a:xfrm>
          <a:prstGeom prst="rect">
            <a:avLst/>
          </a:prstGeom>
          <a:noFill/>
        </p:spPr>
      </p:pic>
      <p:pic>
        <p:nvPicPr>
          <p:cNvPr id="29" name="Picture 5" descr="C:\Program Files (x86)\Microsoft Office\MEDIA\CAGCAT10\j0199661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001024" y="4572008"/>
            <a:ext cx="562253" cy="543512"/>
          </a:xfrm>
          <a:prstGeom prst="rect">
            <a:avLst/>
          </a:prstGeom>
          <a:noFill/>
        </p:spPr>
      </p:pic>
      <p:pic>
        <p:nvPicPr>
          <p:cNvPr id="31" name="Picture 3" descr="C:\Program Files (x86)\Microsoft Office\MEDIA\CAGCAT10\j0157763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143504" y="4500570"/>
            <a:ext cx="601796" cy="607314"/>
          </a:xfrm>
          <a:prstGeom prst="rect">
            <a:avLst/>
          </a:prstGeom>
          <a:noFill/>
        </p:spPr>
      </p:pic>
      <p:sp>
        <p:nvSpPr>
          <p:cNvPr id="48" name="47 Altıgen">
            <a:hlinkClick r:id="rId9" action="ppaction://hlinksldjump"/>
          </p:cNvPr>
          <p:cNvSpPr/>
          <p:nvPr/>
        </p:nvSpPr>
        <p:spPr>
          <a:xfrm>
            <a:off x="1857356" y="5143512"/>
            <a:ext cx="1357322" cy="4286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9" name="48 Altıgen">
            <a:hlinkClick r:id="rId9" action="ppaction://hlinksldjump"/>
          </p:cNvPr>
          <p:cNvSpPr/>
          <p:nvPr/>
        </p:nvSpPr>
        <p:spPr>
          <a:xfrm>
            <a:off x="6143636" y="5286388"/>
            <a:ext cx="1357322" cy="4286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0" name="49 Altıgen">
            <a:hlinkClick r:id="rId9" action="ppaction://hlinksldjump"/>
          </p:cNvPr>
          <p:cNvSpPr/>
          <p:nvPr/>
        </p:nvSpPr>
        <p:spPr>
          <a:xfrm>
            <a:off x="6357950" y="3500438"/>
            <a:ext cx="1357322" cy="4286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19 Altıgen">
            <a:hlinkClick r:id="" action="ppaction://hlinkshowjump?jump=nextslide" highlightClick="1">
              <a:snd r:embed="rId10" name="arrow.wav"/>
            </a:hlinkClick>
          </p:cNvPr>
          <p:cNvSpPr/>
          <p:nvPr/>
        </p:nvSpPr>
        <p:spPr>
          <a:xfrm>
            <a:off x="2000232" y="3500438"/>
            <a:ext cx="1357322" cy="4286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7451725" y="5805488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endParaRPr lang="tr-TR" sz="4000" dirty="0">
              <a:latin typeface="Bernard MT Condensed" pitchFamily="18" charset="0"/>
            </a:endParaRPr>
          </a:p>
        </p:txBody>
      </p:sp>
      <p:pic>
        <p:nvPicPr>
          <p:cNvPr id="30" name="Picture 8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j01166140000[1]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6372225" y="7029450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9">
            <a:hlinkClick r:id="" action="ppaction://media"/>
          </p:cNvPr>
          <p:cNvPicPr>
            <a:picLocks noRot="1" noChangeAspect="1" noChangeArrowheads="1"/>
          </p:cNvPicPr>
          <p:nvPr>
            <a:wavAudioFile r:embed="rId2" name="MSj01166110000[1]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8099425" y="6958013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Text Box 55"/>
          <p:cNvSpPr txBox="1">
            <a:spLocks noChangeArrowheads="1"/>
          </p:cNvSpPr>
          <p:nvPr/>
        </p:nvSpPr>
        <p:spPr bwMode="auto">
          <a:xfrm>
            <a:off x="7072330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0:15</a:t>
            </a:r>
          </a:p>
        </p:txBody>
      </p:sp>
      <p:sp>
        <p:nvSpPr>
          <p:cNvPr id="34" name="Text Box 56"/>
          <p:cNvSpPr txBox="1">
            <a:spLocks noChangeArrowheads="1"/>
          </p:cNvSpPr>
          <p:nvPr/>
        </p:nvSpPr>
        <p:spPr bwMode="auto">
          <a:xfrm>
            <a:off x="7072330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0:14</a:t>
            </a:r>
          </a:p>
        </p:txBody>
      </p:sp>
      <p:sp>
        <p:nvSpPr>
          <p:cNvPr id="35" name="Text Box 57"/>
          <p:cNvSpPr txBox="1">
            <a:spLocks noChangeArrowheads="1"/>
          </p:cNvSpPr>
          <p:nvPr/>
        </p:nvSpPr>
        <p:spPr bwMode="auto">
          <a:xfrm>
            <a:off x="7000892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0:13</a:t>
            </a:r>
          </a:p>
        </p:txBody>
      </p:sp>
      <p:sp>
        <p:nvSpPr>
          <p:cNvPr id="36" name="Text Box 58"/>
          <p:cNvSpPr txBox="1">
            <a:spLocks noChangeArrowheads="1"/>
          </p:cNvSpPr>
          <p:nvPr/>
        </p:nvSpPr>
        <p:spPr bwMode="auto">
          <a:xfrm>
            <a:off x="6858016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0:12</a:t>
            </a:r>
          </a:p>
        </p:txBody>
      </p:sp>
      <p:sp>
        <p:nvSpPr>
          <p:cNvPr id="37" name="Text Box 59"/>
          <p:cNvSpPr txBox="1">
            <a:spLocks noChangeArrowheads="1"/>
          </p:cNvSpPr>
          <p:nvPr/>
        </p:nvSpPr>
        <p:spPr bwMode="auto">
          <a:xfrm>
            <a:off x="7000892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0:11</a:t>
            </a:r>
          </a:p>
        </p:txBody>
      </p:sp>
      <p:sp>
        <p:nvSpPr>
          <p:cNvPr id="38" name="Text Box 60"/>
          <p:cNvSpPr txBox="1">
            <a:spLocks noChangeArrowheads="1"/>
          </p:cNvSpPr>
          <p:nvPr/>
        </p:nvSpPr>
        <p:spPr bwMode="auto">
          <a:xfrm>
            <a:off x="6858016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0:10</a:t>
            </a:r>
          </a:p>
        </p:txBody>
      </p:sp>
      <p:sp>
        <p:nvSpPr>
          <p:cNvPr id="39" name="Text Box 61"/>
          <p:cNvSpPr txBox="1">
            <a:spLocks noChangeArrowheads="1"/>
          </p:cNvSpPr>
          <p:nvPr/>
        </p:nvSpPr>
        <p:spPr bwMode="auto">
          <a:xfrm>
            <a:off x="6786578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0:09</a:t>
            </a:r>
          </a:p>
        </p:txBody>
      </p:sp>
      <p:sp>
        <p:nvSpPr>
          <p:cNvPr id="40" name="Text Box 62"/>
          <p:cNvSpPr txBox="1">
            <a:spLocks noChangeArrowheads="1"/>
          </p:cNvSpPr>
          <p:nvPr/>
        </p:nvSpPr>
        <p:spPr bwMode="auto">
          <a:xfrm>
            <a:off x="6715140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0:08</a:t>
            </a:r>
          </a:p>
        </p:txBody>
      </p:sp>
      <p:sp>
        <p:nvSpPr>
          <p:cNvPr id="41" name="Text Box 63"/>
          <p:cNvSpPr txBox="1">
            <a:spLocks noChangeArrowheads="1"/>
          </p:cNvSpPr>
          <p:nvPr/>
        </p:nvSpPr>
        <p:spPr bwMode="auto">
          <a:xfrm>
            <a:off x="6715140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0:07</a:t>
            </a:r>
          </a:p>
        </p:txBody>
      </p:sp>
      <p:sp>
        <p:nvSpPr>
          <p:cNvPr id="42" name="Text Box 64"/>
          <p:cNvSpPr txBox="1">
            <a:spLocks noChangeArrowheads="1"/>
          </p:cNvSpPr>
          <p:nvPr/>
        </p:nvSpPr>
        <p:spPr bwMode="auto">
          <a:xfrm>
            <a:off x="6643702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0:06</a:t>
            </a:r>
          </a:p>
        </p:txBody>
      </p:sp>
      <p:sp>
        <p:nvSpPr>
          <p:cNvPr id="43" name="Text Box 65"/>
          <p:cNvSpPr txBox="1">
            <a:spLocks noChangeArrowheads="1"/>
          </p:cNvSpPr>
          <p:nvPr/>
        </p:nvSpPr>
        <p:spPr bwMode="auto">
          <a:xfrm>
            <a:off x="6715140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0:05</a:t>
            </a:r>
          </a:p>
        </p:txBody>
      </p:sp>
      <p:sp>
        <p:nvSpPr>
          <p:cNvPr id="44" name="Text Box 66"/>
          <p:cNvSpPr txBox="1">
            <a:spLocks noChangeArrowheads="1"/>
          </p:cNvSpPr>
          <p:nvPr/>
        </p:nvSpPr>
        <p:spPr bwMode="auto">
          <a:xfrm>
            <a:off x="6643702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0:04</a:t>
            </a:r>
          </a:p>
        </p:txBody>
      </p:sp>
      <p:sp>
        <p:nvSpPr>
          <p:cNvPr id="45" name="Text Box 67"/>
          <p:cNvSpPr txBox="1">
            <a:spLocks noChangeArrowheads="1"/>
          </p:cNvSpPr>
          <p:nvPr/>
        </p:nvSpPr>
        <p:spPr bwMode="auto">
          <a:xfrm>
            <a:off x="6572264" y="5786454"/>
            <a:ext cx="151130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0:03</a:t>
            </a:r>
          </a:p>
        </p:txBody>
      </p:sp>
      <p:sp>
        <p:nvSpPr>
          <p:cNvPr id="46" name="Text Box 68"/>
          <p:cNvSpPr txBox="1">
            <a:spLocks noChangeArrowheads="1"/>
          </p:cNvSpPr>
          <p:nvPr/>
        </p:nvSpPr>
        <p:spPr bwMode="auto">
          <a:xfrm>
            <a:off x="6643702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0:02</a:t>
            </a:r>
          </a:p>
        </p:txBody>
      </p:sp>
      <p:sp>
        <p:nvSpPr>
          <p:cNvPr id="47" name="Text Box 69"/>
          <p:cNvSpPr txBox="1">
            <a:spLocks noChangeArrowheads="1"/>
          </p:cNvSpPr>
          <p:nvPr/>
        </p:nvSpPr>
        <p:spPr bwMode="auto">
          <a:xfrm>
            <a:off x="6572264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0:01</a:t>
            </a:r>
          </a:p>
        </p:txBody>
      </p:sp>
      <p:sp>
        <p:nvSpPr>
          <p:cNvPr id="51" name="Text Box 70"/>
          <p:cNvSpPr txBox="1">
            <a:spLocks noChangeArrowheads="1"/>
          </p:cNvSpPr>
          <p:nvPr/>
        </p:nvSpPr>
        <p:spPr bwMode="auto">
          <a:xfrm>
            <a:off x="6643702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0:00</a:t>
            </a:r>
          </a:p>
        </p:txBody>
      </p:sp>
      <p:pic>
        <p:nvPicPr>
          <p:cNvPr id="52" name="bilgiyarismamusic.wma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7019925" y="6958013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 advTm="1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xit" presetSubtype="0" fill="hold" grpId="1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1" fill="hold"/>
                                        <p:tgtEl>
                                          <p:spTgt spid="3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867"/>
                            </p:stCondLst>
                            <p:childTnLst>
                              <p:par>
                                <p:cTn id="1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1" fill="hold"/>
                                        <p:tgtEl>
                                          <p:spTgt spid="5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867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67"/>
                            </p:stCondLst>
                            <p:childTnLst>
                              <p:par>
                                <p:cTn id="2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867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867"/>
                            </p:stCondLst>
                            <p:childTnLst>
                              <p:par>
                                <p:cTn id="3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867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867"/>
                            </p:stCondLst>
                            <p:childTnLst>
                              <p:par>
                                <p:cTn id="3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867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867"/>
                            </p:stCondLst>
                            <p:childTnLst>
                              <p:par>
                                <p:cTn id="4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867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867"/>
                            </p:stCondLst>
                            <p:childTnLst>
                              <p:par>
                                <p:cTn id="4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867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867"/>
                            </p:stCondLst>
                            <p:childTnLst>
                              <p:par>
                                <p:cTn id="5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867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867"/>
                            </p:stCondLst>
                            <p:childTnLst>
                              <p:par>
                                <p:cTn id="6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867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867"/>
                            </p:stCondLst>
                            <p:childTnLst>
                              <p:par>
                                <p:cTn id="6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9867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867"/>
                            </p:stCondLst>
                            <p:childTnLst>
                              <p:par>
                                <p:cTn id="7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867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867"/>
                            </p:stCondLst>
                            <p:childTnLst>
                              <p:par>
                                <p:cTn id="7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1867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1867"/>
                            </p:stCondLst>
                            <p:childTnLst>
                              <p:par>
                                <p:cTn id="8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2867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2867"/>
                            </p:stCondLst>
                            <p:childTnLst>
                              <p:par>
                                <p:cTn id="9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3867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3867"/>
                            </p:stCondLst>
                            <p:childTnLst>
                              <p:par>
                                <p:cTn id="9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4867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4867"/>
                            </p:stCondLst>
                            <p:childTnLst>
                              <p:par>
                                <p:cTn id="10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5867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5867"/>
                            </p:stCondLst>
                            <p:childTnLst>
                              <p:par>
                                <p:cTn id="10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6867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5" dur="1490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93000">
                <p:cTn id="116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"/>
                </p:tgtEl>
              </p:cMediaNode>
            </p:audio>
            <p:audio>
              <p:cMediaNode>
                <p:cTn id="1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2"/>
                </p:tgtEl>
              </p:cMediaNode>
            </p:audio>
            <p:audio>
              <p:cMediaNode>
                <p:cTn id="118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2"/>
                </p:tgtEl>
              </p:cMediaNode>
            </p:audio>
          </p:childTnLst>
        </p:cTn>
      </p:par>
    </p:tnLst>
    <p:bldLst>
      <p:bldP spid="19" grpId="0"/>
      <p:bldP spid="19" grpId="1"/>
      <p:bldP spid="33" grpId="0"/>
      <p:bldP spid="33" grpId="1"/>
      <p:bldP spid="34" grpId="0"/>
      <p:bldP spid="34" grpId="1"/>
      <p:bldP spid="35" grpId="0"/>
      <p:bldP spid="35" grpId="1"/>
      <p:bldP spid="36" grpId="0"/>
      <p:bldP spid="36" grpId="1"/>
      <p:bldP spid="37" grpId="0"/>
      <p:bldP spid="37" grpId="1"/>
      <p:bldP spid="38" grpId="0"/>
      <p:bldP spid="38" grpId="1"/>
      <p:bldP spid="39" grpId="0"/>
      <p:bldP spid="39" grpId="1"/>
      <p:bldP spid="40" grpId="0"/>
      <p:bldP spid="40" grpId="1"/>
      <p:bldP spid="41" grpId="0"/>
      <p:bldP spid="41" grpId="1"/>
      <p:bldP spid="42" grpId="0"/>
      <p:bldP spid="42" grpId="1"/>
      <p:bldP spid="43" grpId="0"/>
      <p:bldP spid="43" grpId="1"/>
      <p:bldP spid="44" grpId="0"/>
      <p:bldP spid="44" grpId="1"/>
      <p:bldP spid="45" grpId="0"/>
      <p:bldP spid="45" grpId="1"/>
      <p:bldP spid="46" grpId="0"/>
      <p:bldP spid="46" grpId="1"/>
      <p:bldP spid="47" grpId="0"/>
      <p:bldP spid="47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o"/>
          <p:cNvGraphicFramePr>
            <a:graphicFrameLocks noGrp="1"/>
          </p:cNvGraphicFramePr>
          <p:nvPr/>
        </p:nvGraphicFramePr>
        <p:xfrm>
          <a:off x="2143108" y="1000108"/>
          <a:ext cx="3834530" cy="1310640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766906"/>
                <a:gridCol w="766906"/>
                <a:gridCol w="766906"/>
                <a:gridCol w="766906"/>
                <a:gridCol w="766906"/>
              </a:tblGrid>
              <a:tr h="867395">
                <a:tc>
                  <a:txBody>
                    <a:bodyPr/>
                    <a:lstStyle/>
                    <a:p>
                      <a:pPr algn="ctr"/>
                      <a:endParaRPr lang="tr-TR" sz="80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0" dirty="0" smtClean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0" dirty="0">
                        <a:solidFill>
                          <a:schemeClr val="tx1"/>
                        </a:solidFill>
                        <a:latin typeface="Hand Faces St" pitchFamily="2" charset="-9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11 L-Şekli"/>
          <p:cNvSpPr/>
          <p:nvPr/>
        </p:nvSpPr>
        <p:spPr>
          <a:xfrm>
            <a:off x="2285984" y="1214422"/>
            <a:ext cx="500066" cy="71438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13 Sol Sağ Ok"/>
          <p:cNvSpPr/>
          <p:nvPr/>
        </p:nvSpPr>
        <p:spPr>
          <a:xfrm>
            <a:off x="3000364" y="1428736"/>
            <a:ext cx="642942" cy="35719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14 Bükülü Ok"/>
          <p:cNvSpPr/>
          <p:nvPr/>
        </p:nvSpPr>
        <p:spPr>
          <a:xfrm>
            <a:off x="3857620" y="1142984"/>
            <a:ext cx="428628" cy="92869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16" name="15 U Dönüş Oku"/>
          <p:cNvSpPr/>
          <p:nvPr/>
        </p:nvSpPr>
        <p:spPr>
          <a:xfrm>
            <a:off x="4572000" y="1142984"/>
            <a:ext cx="500066" cy="92869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17" name="16 Sol Yukarı Ok"/>
          <p:cNvSpPr/>
          <p:nvPr/>
        </p:nvSpPr>
        <p:spPr>
          <a:xfrm>
            <a:off x="5357818" y="1142984"/>
            <a:ext cx="571504" cy="92869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7451725" y="5805488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endParaRPr lang="tr-TR" sz="4000" dirty="0">
              <a:latin typeface="Bernard MT Condensed" pitchFamily="18" charset="0"/>
            </a:endParaRPr>
          </a:p>
        </p:txBody>
      </p:sp>
      <p:pic>
        <p:nvPicPr>
          <p:cNvPr id="9" name="Picture 8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j01166140000[1].wav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6372225" y="7029450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>
            <a:hlinkClick r:id="" action="ppaction://media"/>
          </p:cNvPr>
          <p:cNvPicPr>
            <a:picLocks noRot="1" noChangeAspect="1" noChangeArrowheads="1"/>
          </p:cNvPicPr>
          <p:nvPr>
            <a:wavAudioFile r:embed="rId2" name="MSj01166110000[1].wav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8099425" y="6958013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55"/>
          <p:cNvSpPr txBox="1">
            <a:spLocks noChangeArrowheads="1"/>
          </p:cNvSpPr>
          <p:nvPr/>
        </p:nvSpPr>
        <p:spPr bwMode="auto">
          <a:xfrm>
            <a:off x="7072330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0:15</a:t>
            </a:r>
          </a:p>
        </p:txBody>
      </p:sp>
      <p:sp>
        <p:nvSpPr>
          <p:cNvPr id="13" name="Text Box 56"/>
          <p:cNvSpPr txBox="1">
            <a:spLocks noChangeArrowheads="1"/>
          </p:cNvSpPr>
          <p:nvPr/>
        </p:nvSpPr>
        <p:spPr bwMode="auto">
          <a:xfrm>
            <a:off x="7072330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0:14</a:t>
            </a:r>
          </a:p>
        </p:txBody>
      </p:sp>
      <p:sp>
        <p:nvSpPr>
          <p:cNvPr id="18" name="Text Box 57"/>
          <p:cNvSpPr txBox="1">
            <a:spLocks noChangeArrowheads="1"/>
          </p:cNvSpPr>
          <p:nvPr/>
        </p:nvSpPr>
        <p:spPr bwMode="auto">
          <a:xfrm>
            <a:off x="7000892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0:13</a:t>
            </a:r>
          </a:p>
        </p:txBody>
      </p:sp>
      <p:sp>
        <p:nvSpPr>
          <p:cNvPr id="19" name="Text Box 58"/>
          <p:cNvSpPr txBox="1">
            <a:spLocks noChangeArrowheads="1"/>
          </p:cNvSpPr>
          <p:nvPr/>
        </p:nvSpPr>
        <p:spPr bwMode="auto">
          <a:xfrm>
            <a:off x="6858016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0:12</a:t>
            </a:r>
          </a:p>
        </p:txBody>
      </p:sp>
      <p:sp>
        <p:nvSpPr>
          <p:cNvPr id="20" name="Text Box 59"/>
          <p:cNvSpPr txBox="1">
            <a:spLocks noChangeArrowheads="1"/>
          </p:cNvSpPr>
          <p:nvPr/>
        </p:nvSpPr>
        <p:spPr bwMode="auto">
          <a:xfrm>
            <a:off x="7000892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0:11</a:t>
            </a:r>
          </a:p>
        </p:txBody>
      </p:sp>
      <p:sp>
        <p:nvSpPr>
          <p:cNvPr id="21" name="Text Box 60"/>
          <p:cNvSpPr txBox="1">
            <a:spLocks noChangeArrowheads="1"/>
          </p:cNvSpPr>
          <p:nvPr/>
        </p:nvSpPr>
        <p:spPr bwMode="auto">
          <a:xfrm>
            <a:off x="6858016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0:10</a:t>
            </a:r>
          </a:p>
        </p:txBody>
      </p:sp>
      <p:sp>
        <p:nvSpPr>
          <p:cNvPr id="22" name="Text Box 61"/>
          <p:cNvSpPr txBox="1">
            <a:spLocks noChangeArrowheads="1"/>
          </p:cNvSpPr>
          <p:nvPr/>
        </p:nvSpPr>
        <p:spPr bwMode="auto">
          <a:xfrm>
            <a:off x="6786578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0:09</a:t>
            </a:r>
          </a:p>
        </p:txBody>
      </p:sp>
      <p:sp>
        <p:nvSpPr>
          <p:cNvPr id="23" name="Text Box 62"/>
          <p:cNvSpPr txBox="1">
            <a:spLocks noChangeArrowheads="1"/>
          </p:cNvSpPr>
          <p:nvPr/>
        </p:nvSpPr>
        <p:spPr bwMode="auto">
          <a:xfrm>
            <a:off x="6715140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0:08</a:t>
            </a:r>
          </a:p>
        </p:txBody>
      </p:sp>
      <p:sp>
        <p:nvSpPr>
          <p:cNvPr id="24" name="Text Box 63"/>
          <p:cNvSpPr txBox="1">
            <a:spLocks noChangeArrowheads="1"/>
          </p:cNvSpPr>
          <p:nvPr/>
        </p:nvSpPr>
        <p:spPr bwMode="auto">
          <a:xfrm>
            <a:off x="6715140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0:07</a:t>
            </a:r>
          </a:p>
        </p:txBody>
      </p:sp>
      <p:sp>
        <p:nvSpPr>
          <p:cNvPr id="25" name="Text Box 64"/>
          <p:cNvSpPr txBox="1">
            <a:spLocks noChangeArrowheads="1"/>
          </p:cNvSpPr>
          <p:nvPr/>
        </p:nvSpPr>
        <p:spPr bwMode="auto">
          <a:xfrm>
            <a:off x="6643702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0:06</a:t>
            </a:r>
          </a:p>
        </p:txBody>
      </p:sp>
      <p:sp>
        <p:nvSpPr>
          <p:cNvPr id="26" name="Text Box 65"/>
          <p:cNvSpPr txBox="1">
            <a:spLocks noChangeArrowheads="1"/>
          </p:cNvSpPr>
          <p:nvPr/>
        </p:nvSpPr>
        <p:spPr bwMode="auto">
          <a:xfrm>
            <a:off x="6715140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0:05</a:t>
            </a:r>
          </a:p>
        </p:txBody>
      </p:sp>
      <p:sp>
        <p:nvSpPr>
          <p:cNvPr id="27" name="Text Box 66"/>
          <p:cNvSpPr txBox="1">
            <a:spLocks noChangeArrowheads="1"/>
          </p:cNvSpPr>
          <p:nvPr/>
        </p:nvSpPr>
        <p:spPr bwMode="auto">
          <a:xfrm>
            <a:off x="6643702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0:04</a:t>
            </a:r>
          </a:p>
        </p:txBody>
      </p:sp>
      <p:sp>
        <p:nvSpPr>
          <p:cNvPr id="28" name="Text Box 67"/>
          <p:cNvSpPr txBox="1">
            <a:spLocks noChangeArrowheads="1"/>
          </p:cNvSpPr>
          <p:nvPr/>
        </p:nvSpPr>
        <p:spPr bwMode="auto">
          <a:xfrm>
            <a:off x="6572264" y="5786454"/>
            <a:ext cx="151130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0:03</a:t>
            </a:r>
          </a:p>
        </p:txBody>
      </p:sp>
      <p:sp>
        <p:nvSpPr>
          <p:cNvPr id="29" name="Text Box 68"/>
          <p:cNvSpPr txBox="1">
            <a:spLocks noChangeArrowheads="1"/>
          </p:cNvSpPr>
          <p:nvPr/>
        </p:nvSpPr>
        <p:spPr bwMode="auto">
          <a:xfrm>
            <a:off x="6643702" y="578645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0:02</a:t>
            </a:r>
          </a:p>
        </p:txBody>
      </p:sp>
      <p:sp>
        <p:nvSpPr>
          <p:cNvPr id="30" name="Text Box 69"/>
          <p:cNvSpPr txBox="1">
            <a:spLocks noChangeArrowheads="1"/>
          </p:cNvSpPr>
          <p:nvPr/>
        </p:nvSpPr>
        <p:spPr bwMode="auto">
          <a:xfrm>
            <a:off x="6572264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0:01</a:t>
            </a:r>
          </a:p>
        </p:txBody>
      </p:sp>
      <p:sp>
        <p:nvSpPr>
          <p:cNvPr id="31" name="Text Box 70"/>
          <p:cNvSpPr txBox="1">
            <a:spLocks noChangeArrowheads="1"/>
          </p:cNvSpPr>
          <p:nvPr/>
        </p:nvSpPr>
        <p:spPr bwMode="auto">
          <a:xfrm>
            <a:off x="6643702" y="5786454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tr-TR" sz="4000" dirty="0">
                <a:latin typeface="Bernard MT Condensed" pitchFamily="18" charset="0"/>
              </a:rPr>
              <a:t>0:00</a:t>
            </a:r>
          </a:p>
        </p:txBody>
      </p:sp>
      <p:pic>
        <p:nvPicPr>
          <p:cNvPr id="32" name="bilgiyarismamusic.wma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7019925" y="6958013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 advTm="1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xit" presetSubtype="0" fill="hold" grpId="1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867"/>
                            </p:stCondLst>
                            <p:childTnLst>
                              <p:par>
                                <p:cTn id="1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867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67"/>
                            </p:stCondLst>
                            <p:childTnLst>
                              <p:par>
                                <p:cTn id="2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867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867"/>
                            </p:stCondLst>
                            <p:childTnLst>
                              <p:par>
                                <p:cTn id="3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867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867"/>
                            </p:stCondLst>
                            <p:childTnLst>
                              <p:par>
                                <p:cTn id="3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867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867"/>
                            </p:stCondLst>
                            <p:childTnLst>
                              <p:par>
                                <p:cTn id="4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867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867"/>
                            </p:stCondLst>
                            <p:childTnLst>
                              <p:par>
                                <p:cTn id="4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867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867"/>
                            </p:stCondLst>
                            <p:childTnLst>
                              <p:par>
                                <p:cTn id="5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867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867"/>
                            </p:stCondLst>
                            <p:childTnLst>
                              <p:par>
                                <p:cTn id="6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867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867"/>
                            </p:stCondLst>
                            <p:childTnLst>
                              <p:par>
                                <p:cTn id="6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9867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867"/>
                            </p:stCondLst>
                            <p:childTnLst>
                              <p:par>
                                <p:cTn id="7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867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867"/>
                            </p:stCondLst>
                            <p:childTnLst>
                              <p:par>
                                <p:cTn id="7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1867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1867"/>
                            </p:stCondLst>
                            <p:childTnLst>
                              <p:par>
                                <p:cTn id="8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2867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2867"/>
                            </p:stCondLst>
                            <p:childTnLst>
                              <p:par>
                                <p:cTn id="9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3867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3867"/>
                            </p:stCondLst>
                            <p:childTnLst>
                              <p:par>
                                <p:cTn id="9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4867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4867"/>
                            </p:stCondLst>
                            <p:childTnLst>
                              <p:par>
                                <p:cTn id="10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5867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5867"/>
                            </p:stCondLst>
                            <p:childTnLst>
                              <p:par>
                                <p:cTn id="10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6867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5" dur="1490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93000">
                <p:cTn id="116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audio>
              <p:cMediaNode>
                <p:cTn id="1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audio>
              <p:cMediaNode>
                <p:cTn id="118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2"/>
                </p:tgtEl>
              </p:cMediaNode>
            </p:audio>
          </p:childTnLst>
        </p:cTn>
      </p:par>
    </p:tnLst>
    <p:bldLst>
      <p:bldP spid="8" grpId="0"/>
      <p:bldP spid="8" grpId="1"/>
      <p:bldP spid="11" grpId="0"/>
      <p:bldP spid="11" grpId="1"/>
      <p:bldP spid="13" grpId="0"/>
      <p:bldP spid="13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1771</TotalTime>
  <Words>427</Words>
  <Application>Microsoft Office PowerPoint</Application>
  <PresentationFormat>Ekran Gösterisi (4:3)</PresentationFormat>
  <Paragraphs>407</Paragraphs>
  <Slides>23</Slides>
  <Notes>2</Notes>
  <HiddenSlides>0</HiddenSlides>
  <MMClips>57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4" baseType="lpstr">
      <vt:lpstr>Gündönümü</vt:lpstr>
      <vt:lpstr>PowerPoint Sunusu</vt:lpstr>
      <vt:lpstr>İNCELE  GÖRSEL HAFIZANA YERLEŞTİR  UYGUN KUTUCUĞU İŞARETLE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TEKRAR DENE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BİREYSEL YETENEKLERİ GELİŞTİRME DÜŞÜNME BECERİLERİ KAZANMA</dc:title>
  <dc:creator>VIN 7</dc:creator>
  <cp:lastModifiedBy>Bulut</cp:lastModifiedBy>
  <cp:revision>190</cp:revision>
  <dcterms:created xsi:type="dcterms:W3CDTF">2019-11-03T21:33:04Z</dcterms:created>
  <dcterms:modified xsi:type="dcterms:W3CDTF">2022-01-05T15:05:50Z</dcterms:modified>
</cp:coreProperties>
</file>