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2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9" r:id="rId12"/>
    <p:sldId id="270" r:id="rId13"/>
    <p:sldId id="271" r:id="rId14"/>
    <p:sldId id="272" r:id="rId15"/>
    <p:sldId id="283" r:id="rId16"/>
    <p:sldId id="285" r:id="rId17"/>
    <p:sldId id="286" r:id="rId18"/>
    <p:sldId id="287" r:id="rId19"/>
    <p:sldId id="289" r:id="rId20"/>
    <p:sldId id="302" r:id="rId21"/>
    <p:sldId id="346" r:id="rId22"/>
    <p:sldId id="380" r:id="rId23"/>
    <p:sldId id="384" r:id="rId24"/>
  </p:sldIdLst>
  <p:sldSz cx="9144000" cy="6858000" type="screen4x3"/>
  <p:notesSz cx="6669088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  <a:srgbClr val="66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426" autoAdjust="0"/>
    <p:restoredTop sz="94660"/>
  </p:normalViewPr>
  <p:slideViewPr>
    <p:cSldViewPr>
      <p:cViewPr>
        <p:scale>
          <a:sx n="66" d="100"/>
          <a:sy n="66" d="100"/>
        </p:scale>
        <p:origin x="-12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B2D68-3297-4DD0-BCCD-EF6417160332}" type="datetimeFigureOut">
              <a:rPr lang="tr-TR" smtClean="0"/>
              <a:pPr/>
              <a:t>5.01.2022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F0D35-02EE-4446-BC00-7C61CE37B81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94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66D38-C094-4894-A369-328464BC5703}" type="datetimeFigureOut">
              <a:rPr lang="tr-TR" smtClean="0"/>
              <a:pPr/>
              <a:t>5.01.2022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EDB9A-42B3-4968-9E3E-58089D1A42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31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DB9A-42B3-4968-9E3E-58089D1A4229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DB9A-42B3-4968-9E3E-58089D1A4229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EBC15-FB99-4720-9FA8-9549DE1C0B17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1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373F4-BBE4-496D-B17B-DD9E3816B0DC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1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AAD55-F3AD-43FE-AEDB-CE67DAD21792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1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0A7B5-BA9E-418C-887D-C561E318FF30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1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8F69-3069-4F8A-B4C1-722565AA051F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1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A7AA2-EC24-4A73-9E13-276CBC884F74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1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77D5B-D03D-4AF3-B6EA-2F2A437F46EB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1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A0CA2-B0FA-4842-8D20-77EF348D9B34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1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7EE67-31A4-46F1-8A6C-54C7B33AEF1E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1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FA72-43AF-4653-A1F3-336A361DDCEB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Tm="1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4B8CC-D481-4F40-8580-FB7D2678E43A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advTm="1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44778A-81E8-4633-8676-109AE064E446}" type="datetime1">
              <a:rPr lang="tr-TR" smtClean="0"/>
              <a:pPr/>
              <a:t>5.01.2022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942CCA-7AA8-488D-BA4F-C7D4C8AAA2B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advTm="1000">
    <p:wedg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4.png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slide" Target="slide22.xml"/><Relationship Id="rId5" Type="http://schemas.openxmlformats.org/officeDocument/2006/relationships/audio" Target="../media/audio3.bin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4.png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slide" Target="slide22.xml"/><Relationship Id="rId5" Type="http://schemas.openxmlformats.org/officeDocument/2006/relationships/audio" Target="../media/audio3.bin"/><Relationship Id="rId4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4.png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slide" Target="slide22.xml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16.wmf"/><Relationship Id="rId12" Type="http://schemas.openxmlformats.org/officeDocument/2006/relationships/audio" Target="../media/audio3.bin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image" Target="../media/image12.wmf"/><Relationship Id="rId11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4.wmf"/><Relationship Id="rId1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audio" Target="../media/audio2.bin"/><Relationship Id="rId16" Type="http://schemas.openxmlformats.org/officeDocument/2006/relationships/image" Target="../media/image4.png"/><Relationship Id="rId1" Type="http://schemas.openxmlformats.org/officeDocument/2006/relationships/audio" Target="../media/audio1.bin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slide" Target="slide22.xml"/><Relationship Id="rId10" Type="http://schemas.openxmlformats.org/officeDocument/2006/relationships/image" Target="../media/image22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21.png"/><Relationship Id="rId14" Type="http://schemas.openxmlformats.org/officeDocument/2006/relationships/audio" Target="../media/audio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audio" Target="../media/audio2.bin"/><Relationship Id="rId16" Type="http://schemas.openxmlformats.org/officeDocument/2006/relationships/image" Target="../media/image4.png"/><Relationship Id="rId1" Type="http://schemas.openxmlformats.org/officeDocument/2006/relationships/audio" Target="../media/audio1.bin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slide" Target="slide22.xml"/><Relationship Id="rId10" Type="http://schemas.openxmlformats.org/officeDocument/2006/relationships/image" Target="../media/image31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30.png"/><Relationship Id="rId14" Type="http://schemas.openxmlformats.org/officeDocument/2006/relationships/audio" Target="../media/audio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bin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37.wmf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image" Target="../media/image36.wmf"/><Relationship Id="rId5" Type="http://schemas.openxmlformats.org/officeDocument/2006/relationships/image" Target="../media/image35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.xml"/><Relationship Id="rId9" Type="http://schemas.openxmlformats.org/officeDocument/2006/relationships/slide" Target="slide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4.png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slide" Target="slide22.xml"/><Relationship Id="rId5" Type="http://schemas.openxmlformats.org/officeDocument/2006/relationships/audio" Target="../media/audio3.bin"/><Relationship Id="rId4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4.png"/><Relationship Id="rId2" Type="http://schemas.openxmlformats.org/officeDocument/2006/relationships/audio" Target="../media/audio2.bin"/><Relationship Id="rId16" Type="http://schemas.openxmlformats.org/officeDocument/2006/relationships/slide" Target="slide22.xml"/><Relationship Id="rId1" Type="http://schemas.openxmlformats.org/officeDocument/2006/relationships/audio" Target="../media/audio1.bin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audio" Target="../media/audio3.bin"/><Relationship Id="rId10" Type="http://schemas.openxmlformats.org/officeDocument/2006/relationships/image" Target="../media/image43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slide" Target="slide22.xml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audio" Target="../media/audio3.bin"/><Relationship Id="rId2" Type="http://schemas.openxmlformats.org/officeDocument/2006/relationships/audio" Target="../media/audio2.bin"/><Relationship Id="rId16" Type="http://schemas.openxmlformats.org/officeDocument/2006/relationships/image" Target="../media/image59.png"/><Relationship Id="rId1" Type="http://schemas.openxmlformats.org/officeDocument/2006/relationships/audio" Target="../media/audio1.bin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slide" Target="slide22.xml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62.jpeg"/><Relationship Id="rId12" Type="http://schemas.openxmlformats.org/officeDocument/2006/relationships/audio" Target="../media/audio3.bin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image" Target="../media/image61.jpeg"/><Relationship Id="rId11" Type="http://schemas.openxmlformats.org/officeDocument/2006/relationships/image" Target="../media/image66.jpeg"/><Relationship Id="rId5" Type="http://schemas.openxmlformats.org/officeDocument/2006/relationships/image" Target="../media/image60.jpeg"/><Relationship Id="rId10" Type="http://schemas.openxmlformats.org/officeDocument/2006/relationships/image" Target="../media/image65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64.jpeg"/><Relationship Id="rId1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4.png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audio" Target="../media/audio3.bin"/><Relationship Id="rId5" Type="http://schemas.openxmlformats.org/officeDocument/2006/relationships/slide" Target="slide22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4.png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audio" Target="../media/audio3.bin"/><Relationship Id="rId5" Type="http://schemas.openxmlformats.org/officeDocument/2006/relationships/slide" Target="slide22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7.wmf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audio" Target="file:///C:\Documents%20and%20Settings\User\Desktop\bilgiyarismamusic.wma" TargetMode="External"/><Relationship Id="rId7" Type="http://schemas.openxmlformats.org/officeDocument/2006/relationships/image" Target="../media/image7.wmf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6" Type="http://schemas.openxmlformats.org/officeDocument/2006/relationships/image" Target="../media/image8.wmf"/><Relationship Id="rId11" Type="http://schemas.openxmlformats.org/officeDocument/2006/relationships/image" Target="../media/image4.png"/><Relationship Id="rId5" Type="http://schemas.openxmlformats.org/officeDocument/2006/relationships/image" Target="../media/image5.wmf"/><Relationship Id="rId10" Type="http://schemas.openxmlformats.org/officeDocument/2006/relationships/audio" Target="../media/audio3.bin"/><Relationship Id="rId4" Type="http://schemas.openxmlformats.org/officeDocument/2006/relationships/slideLayout" Target="../slideLayouts/slideLayout1.xml"/><Relationship Id="rId9" Type="http://schemas.openxmlformats.org/officeDocument/2006/relationships/slide" Target="slide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Desktop\bilgiyarismamusic.wma" TargetMode="External"/><Relationship Id="rId2" Type="http://schemas.openxmlformats.org/officeDocument/2006/relationships/audio" Target="../media/audio2.bin"/><Relationship Id="rId1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0"/>
          <p:cNvSpPr txBox="1">
            <a:spLocks noChangeArrowheads="1"/>
          </p:cNvSpPr>
          <p:nvPr/>
        </p:nvSpPr>
        <p:spPr bwMode="auto">
          <a:xfrm>
            <a:off x="5357818" y="4572008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sp>
        <p:nvSpPr>
          <p:cNvPr id="4" name="4 Dikdörtgen"/>
          <p:cNvSpPr/>
          <p:nvPr/>
        </p:nvSpPr>
        <p:spPr>
          <a:xfrm>
            <a:off x="571472" y="571480"/>
            <a:ext cx="8215370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tr-TR" sz="5400" baseline="30000" dirty="0" smtClean="0"/>
          </a:p>
          <a:p>
            <a:pPr algn="ctr">
              <a:lnSpc>
                <a:spcPct val="150000"/>
              </a:lnSpc>
            </a:pPr>
            <a:r>
              <a:rPr lang="tr-TR" sz="3200" baseline="30000" dirty="0" smtClean="0"/>
              <a:t>BİREYSEL YETENEKLERİ GELİŞTİRME </a:t>
            </a:r>
          </a:p>
          <a:p>
            <a:pPr algn="ctr">
              <a:lnSpc>
                <a:spcPct val="150000"/>
              </a:lnSpc>
            </a:pPr>
            <a:r>
              <a:rPr lang="tr-TR" sz="3200" baseline="30000" dirty="0" smtClean="0"/>
              <a:t>DÜŞÜNME BECERİLERİ KAZANMA GÖRSEL HAFIZAYI GÜÇLENDİRME</a:t>
            </a:r>
          </a:p>
          <a:p>
            <a:pPr algn="ctr">
              <a:lnSpc>
                <a:spcPct val="150000"/>
              </a:lnSpc>
            </a:pPr>
            <a:endParaRPr lang="tr-TR" sz="3200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tr-TR" sz="32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sz="3200" dirty="0" smtClean="0">
                <a:solidFill>
                  <a:srgbClr val="FF0000"/>
                </a:solidFill>
              </a:rPr>
              <a:t>BİLSEM ÖN DEĞERLENDİRME </a:t>
            </a:r>
          </a:p>
          <a:p>
            <a:pPr algn="ctr">
              <a:lnSpc>
                <a:spcPct val="150000"/>
              </a:lnSpc>
            </a:pPr>
            <a:endParaRPr lang="tr-T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500298" y="571480"/>
          <a:ext cx="3357584" cy="118872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357584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tr-TR" sz="72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tr-TR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26 Tablo"/>
          <p:cNvGraphicFramePr>
            <a:graphicFrameLocks noGrp="1"/>
          </p:cNvGraphicFramePr>
          <p:nvPr/>
        </p:nvGraphicFramePr>
        <p:xfrm>
          <a:off x="357158" y="2500306"/>
          <a:ext cx="3834530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66906"/>
                <a:gridCol w="766906"/>
                <a:gridCol w="766906"/>
                <a:gridCol w="766906"/>
                <a:gridCol w="766906"/>
              </a:tblGrid>
              <a:tr h="867395">
                <a:tc>
                  <a:txBody>
                    <a:bodyPr/>
                    <a:lstStyle/>
                    <a:p>
                      <a:pPr algn="ctr"/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27 L-Şekli"/>
          <p:cNvSpPr/>
          <p:nvPr/>
        </p:nvSpPr>
        <p:spPr>
          <a:xfrm>
            <a:off x="3643306" y="2786058"/>
            <a:ext cx="500066" cy="71438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28 Sol Sağ Ok"/>
          <p:cNvSpPr/>
          <p:nvPr/>
        </p:nvSpPr>
        <p:spPr>
          <a:xfrm>
            <a:off x="1214414" y="2928934"/>
            <a:ext cx="642942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30 Bükülü Ok"/>
          <p:cNvSpPr/>
          <p:nvPr/>
        </p:nvSpPr>
        <p:spPr>
          <a:xfrm>
            <a:off x="2857488" y="2643182"/>
            <a:ext cx="428628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1" name="50 U Dönüş Oku"/>
          <p:cNvSpPr/>
          <p:nvPr/>
        </p:nvSpPr>
        <p:spPr>
          <a:xfrm>
            <a:off x="2071670" y="2643182"/>
            <a:ext cx="500066" cy="92869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2" name="51 Sol Yukarı Ok"/>
          <p:cNvSpPr/>
          <p:nvPr/>
        </p:nvSpPr>
        <p:spPr>
          <a:xfrm>
            <a:off x="428596" y="2643182"/>
            <a:ext cx="571504" cy="92869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53" name="52 Tablo"/>
          <p:cNvGraphicFramePr>
            <a:graphicFrameLocks noGrp="1"/>
          </p:cNvGraphicFramePr>
          <p:nvPr/>
        </p:nvGraphicFramePr>
        <p:xfrm>
          <a:off x="4857752" y="2571744"/>
          <a:ext cx="3834530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66906"/>
                <a:gridCol w="766906"/>
                <a:gridCol w="766906"/>
                <a:gridCol w="766906"/>
                <a:gridCol w="766906"/>
              </a:tblGrid>
              <a:tr h="867395">
                <a:tc>
                  <a:txBody>
                    <a:bodyPr/>
                    <a:lstStyle/>
                    <a:p>
                      <a:pPr algn="ctr"/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4" name="53 L-Şekli"/>
          <p:cNvSpPr/>
          <p:nvPr/>
        </p:nvSpPr>
        <p:spPr>
          <a:xfrm>
            <a:off x="5000628" y="2786058"/>
            <a:ext cx="500066" cy="71438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54 Sol Sağ Ok"/>
          <p:cNvSpPr/>
          <p:nvPr/>
        </p:nvSpPr>
        <p:spPr>
          <a:xfrm>
            <a:off x="5715008" y="3000372"/>
            <a:ext cx="642942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55 Bükülü Ok"/>
          <p:cNvSpPr/>
          <p:nvPr/>
        </p:nvSpPr>
        <p:spPr>
          <a:xfrm>
            <a:off x="6572264" y="2714620"/>
            <a:ext cx="428628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7" name="56 U Dönüş Oku"/>
          <p:cNvSpPr/>
          <p:nvPr/>
        </p:nvSpPr>
        <p:spPr>
          <a:xfrm>
            <a:off x="7286644" y="2714620"/>
            <a:ext cx="500066" cy="92869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8" name="57 Sol Yukarı Ok"/>
          <p:cNvSpPr/>
          <p:nvPr/>
        </p:nvSpPr>
        <p:spPr>
          <a:xfrm>
            <a:off x="8072462" y="2714620"/>
            <a:ext cx="571504" cy="92869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59" name="58 Tablo"/>
          <p:cNvGraphicFramePr>
            <a:graphicFrameLocks noGrp="1"/>
          </p:cNvGraphicFramePr>
          <p:nvPr/>
        </p:nvGraphicFramePr>
        <p:xfrm>
          <a:off x="357158" y="4786322"/>
          <a:ext cx="3834530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66906"/>
                <a:gridCol w="766906"/>
                <a:gridCol w="766906"/>
                <a:gridCol w="766906"/>
                <a:gridCol w="766906"/>
              </a:tblGrid>
              <a:tr h="867395">
                <a:tc>
                  <a:txBody>
                    <a:bodyPr/>
                    <a:lstStyle/>
                    <a:p>
                      <a:pPr algn="ctr"/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0" name="59 L-Şekli"/>
          <p:cNvSpPr/>
          <p:nvPr/>
        </p:nvSpPr>
        <p:spPr>
          <a:xfrm>
            <a:off x="500034" y="5000636"/>
            <a:ext cx="500066" cy="71438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60 Sol Sağ Ok"/>
          <p:cNvSpPr/>
          <p:nvPr/>
        </p:nvSpPr>
        <p:spPr>
          <a:xfrm>
            <a:off x="2000232" y="5214950"/>
            <a:ext cx="642942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61 Bükülü Ok"/>
          <p:cNvSpPr/>
          <p:nvPr/>
        </p:nvSpPr>
        <p:spPr>
          <a:xfrm>
            <a:off x="3643306" y="4929198"/>
            <a:ext cx="428628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3" name="62 U Dönüş Oku"/>
          <p:cNvSpPr/>
          <p:nvPr/>
        </p:nvSpPr>
        <p:spPr>
          <a:xfrm>
            <a:off x="1357290" y="4929198"/>
            <a:ext cx="500066" cy="92869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4" name="63 Sol Yukarı Ok"/>
          <p:cNvSpPr/>
          <p:nvPr/>
        </p:nvSpPr>
        <p:spPr>
          <a:xfrm>
            <a:off x="2714612" y="4929198"/>
            <a:ext cx="571504" cy="92869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65" name="64 Tablo"/>
          <p:cNvGraphicFramePr>
            <a:graphicFrameLocks noGrp="1"/>
          </p:cNvGraphicFramePr>
          <p:nvPr/>
        </p:nvGraphicFramePr>
        <p:xfrm>
          <a:off x="4786314" y="4714884"/>
          <a:ext cx="3834530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66906"/>
                <a:gridCol w="766906"/>
                <a:gridCol w="766906"/>
                <a:gridCol w="766906"/>
                <a:gridCol w="766906"/>
              </a:tblGrid>
              <a:tr h="867395">
                <a:tc>
                  <a:txBody>
                    <a:bodyPr/>
                    <a:lstStyle/>
                    <a:p>
                      <a:pPr algn="ctr"/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65 L-Şekli"/>
          <p:cNvSpPr/>
          <p:nvPr/>
        </p:nvSpPr>
        <p:spPr>
          <a:xfrm>
            <a:off x="5715008" y="4929198"/>
            <a:ext cx="500066" cy="71438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66 Sol Sağ Ok"/>
          <p:cNvSpPr/>
          <p:nvPr/>
        </p:nvSpPr>
        <p:spPr>
          <a:xfrm>
            <a:off x="4857752" y="5143512"/>
            <a:ext cx="642942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67 Bükülü Ok"/>
          <p:cNvSpPr/>
          <p:nvPr/>
        </p:nvSpPr>
        <p:spPr>
          <a:xfrm>
            <a:off x="6500826" y="4857760"/>
            <a:ext cx="428628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9" name="68 U Dönüş Oku"/>
          <p:cNvSpPr/>
          <p:nvPr/>
        </p:nvSpPr>
        <p:spPr>
          <a:xfrm>
            <a:off x="7215206" y="4857760"/>
            <a:ext cx="500066" cy="92869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0" name="69 Sol Yukarı Ok"/>
          <p:cNvSpPr/>
          <p:nvPr/>
        </p:nvSpPr>
        <p:spPr>
          <a:xfrm>
            <a:off x="8001024" y="4857760"/>
            <a:ext cx="571504" cy="92869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29 Altıgen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5786446" y="385762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31 Altıgen">
            <a:hlinkClick r:id="rId6" action="ppaction://hlinksldjump"/>
          </p:cNvPr>
          <p:cNvSpPr/>
          <p:nvPr/>
        </p:nvSpPr>
        <p:spPr>
          <a:xfrm>
            <a:off x="1643042" y="3786190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32 Altıgen">
            <a:hlinkClick r:id="rId6" action="ppaction://hlinksldjump"/>
          </p:cNvPr>
          <p:cNvSpPr/>
          <p:nvPr/>
        </p:nvSpPr>
        <p:spPr>
          <a:xfrm>
            <a:off x="1714480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33 Altıgen">
            <a:hlinkClick r:id="rId6" action="ppaction://hlinksldjump"/>
          </p:cNvPr>
          <p:cNvSpPr/>
          <p:nvPr/>
        </p:nvSpPr>
        <p:spPr>
          <a:xfrm>
            <a:off x="6143636" y="600076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7523163" y="101914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3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567506" y="7286651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294706" y="7215214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7143768" y="100010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39" name="Text Box 56"/>
          <p:cNvSpPr txBox="1">
            <a:spLocks noChangeArrowheads="1"/>
          </p:cNvSpPr>
          <p:nvPr/>
        </p:nvSpPr>
        <p:spPr bwMode="auto">
          <a:xfrm>
            <a:off x="7143768" y="100010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40" name="Text Box 57"/>
          <p:cNvSpPr txBox="1">
            <a:spLocks noChangeArrowheads="1"/>
          </p:cNvSpPr>
          <p:nvPr/>
        </p:nvSpPr>
        <p:spPr bwMode="auto">
          <a:xfrm>
            <a:off x="7072330" y="100010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41" name="Text Box 58"/>
          <p:cNvSpPr txBox="1">
            <a:spLocks noChangeArrowheads="1"/>
          </p:cNvSpPr>
          <p:nvPr/>
        </p:nvSpPr>
        <p:spPr bwMode="auto">
          <a:xfrm>
            <a:off x="6929454" y="100010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42" name="Text Box 59"/>
          <p:cNvSpPr txBox="1">
            <a:spLocks noChangeArrowheads="1"/>
          </p:cNvSpPr>
          <p:nvPr/>
        </p:nvSpPr>
        <p:spPr bwMode="auto">
          <a:xfrm>
            <a:off x="7072330" y="100010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43" name="Text Box 60"/>
          <p:cNvSpPr txBox="1">
            <a:spLocks noChangeArrowheads="1"/>
          </p:cNvSpPr>
          <p:nvPr/>
        </p:nvSpPr>
        <p:spPr bwMode="auto">
          <a:xfrm>
            <a:off x="6929454" y="100010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44" name="Text Box 61"/>
          <p:cNvSpPr txBox="1">
            <a:spLocks noChangeArrowheads="1"/>
          </p:cNvSpPr>
          <p:nvPr/>
        </p:nvSpPr>
        <p:spPr bwMode="auto">
          <a:xfrm>
            <a:off x="6858016" y="100010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45" name="Text Box 62"/>
          <p:cNvSpPr txBox="1">
            <a:spLocks noChangeArrowheads="1"/>
          </p:cNvSpPr>
          <p:nvPr/>
        </p:nvSpPr>
        <p:spPr bwMode="auto">
          <a:xfrm>
            <a:off x="6786578" y="100010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6786578" y="100010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6715140" y="100010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48" name="Text Box 65"/>
          <p:cNvSpPr txBox="1">
            <a:spLocks noChangeArrowheads="1"/>
          </p:cNvSpPr>
          <p:nvPr/>
        </p:nvSpPr>
        <p:spPr bwMode="auto">
          <a:xfrm>
            <a:off x="6786578" y="100010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49" name="Text Box 66"/>
          <p:cNvSpPr txBox="1">
            <a:spLocks noChangeArrowheads="1"/>
          </p:cNvSpPr>
          <p:nvPr/>
        </p:nvSpPr>
        <p:spPr bwMode="auto">
          <a:xfrm>
            <a:off x="6715140" y="100010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50" name="Text Box 67"/>
          <p:cNvSpPr txBox="1">
            <a:spLocks noChangeArrowheads="1"/>
          </p:cNvSpPr>
          <p:nvPr/>
        </p:nvSpPr>
        <p:spPr bwMode="auto">
          <a:xfrm>
            <a:off x="6643702" y="1000108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71" name="Text Box 68"/>
          <p:cNvSpPr txBox="1">
            <a:spLocks noChangeArrowheads="1"/>
          </p:cNvSpPr>
          <p:nvPr/>
        </p:nvSpPr>
        <p:spPr bwMode="auto">
          <a:xfrm>
            <a:off x="6715140" y="100010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6643702" y="100010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73" name="Text Box 70"/>
          <p:cNvSpPr txBox="1">
            <a:spLocks noChangeArrowheads="1"/>
          </p:cNvSpPr>
          <p:nvPr/>
        </p:nvSpPr>
        <p:spPr bwMode="auto">
          <a:xfrm>
            <a:off x="6715140" y="100010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74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215206" y="7215214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"/>
                </p:tgtEl>
              </p:cMediaNode>
            </p:audio>
          </p:childTnLst>
        </p:cTn>
      </p:par>
    </p:tnLst>
    <p:bldLst>
      <p:bldP spid="35" grpId="0"/>
      <p:bldP spid="35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71" grpId="0"/>
      <p:bldP spid="71" grpId="1"/>
      <p:bldP spid="72" grpId="0"/>
      <p:bldP spid="7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142976" y="785794"/>
          <a:ext cx="6096000" cy="6400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71504">
                <a:tc>
                  <a:txBody>
                    <a:bodyPr/>
                    <a:lstStyle/>
                    <a:p>
                      <a:pPr algn="ctr"/>
                      <a:endParaRPr lang="tr-TR" sz="3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142976" y="1500174"/>
          <a:ext cx="6096000" cy="6400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49538">
                <a:tc>
                  <a:txBody>
                    <a:bodyPr/>
                    <a:lstStyle/>
                    <a:p>
                      <a:pPr algn="ctr"/>
                      <a:endParaRPr lang="tr-TR" sz="3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Sol Yukarı Ok"/>
          <p:cNvSpPr/>
          <p:nvPr/>
        </p:nvSpPr>
        <p:spPr>
          <a:xfrm>
            <a:off x="1428728" y="1000108"/>
            <a:ext cx="928694" cy="28575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ol Yukarı Ok"/>
          <p:cNvSpPr/>
          <p:nvPr/>
        </p:nvSpPr>
        <p:spPr>
          <a:xfrm rot="10800000">
            <a:off x="2928926" y="1000108"/>
            <a:ext cx="928694" cy="28575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U Dönüş Oku"/>
          <p:cNvSpPr/>
          <p:nvPr/>
        </p:nvSpPr>
        <p:spPr>
          <a:xfrm>
            <a:off x="4572000" y="928670"/>
            <a:ext cx="785818" cy="42862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11 U Dönüş Oku"/>
          <p:cNvSpPr/>
          <p:nvPr/>
        </p:nvSpPr>
        <p:spPr>
          <a:xfrm rot="10800000">
            <a:off x="6000760" y="928670"/>
            <a:ext cx="785818" cy="42862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cxnSp>
        <p:nvCxnSpPr>
          <p:cNvPr id="14" name="13 Dirsek Bağlayıcısı"/>
          <p:cNvCxnSpPr/>
          <p:nvPr/>
        </p:nvCxnSpPr>
        <p:spPr>
          <a:xfrm>
            <a:off x="1500166" y="1571612"/>
            <a:ext cx="714380" cy="357190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irsek Bağlayıcısı"/>
          <p:cNvCxnSpPr/>
          <p:nvPr/>
        </p:nvCxnSpPr>
        <p:spPr>
          <a:xfrm>
            <a:off x="3000364" y="1571612"/>
            <a:ext cx="785818" cy="357190"/>
          </a:xfrm>
          <a:prstGeom prst="bentConnector3">
            <a:avLst>
              <a:gd name="adj1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L-Şekli"/>
          <p:cNvSpPr/>
          <p:nvPr/>
        </p:nvSpPr>
        <p:spPr>
          <a:xfrm>
            <a:off x="4357686" y="1571612"/>
            <a:ext cx="1000132" cy="28575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L-Şekli"/>
          <p:cNvSpPr/>
          <p:nvPr/>
        </p:nvSpPr>
        <p:spPr>
          <a:xfrm rot="10800000">
            <a:off x="6072198" y="1643050"/>
            <a:ext cx="1000132" cy="28575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7451725" y="5805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15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372225" y="70294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22" name="Text Box 57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23" name="Text Box 58"/>
          <p:cNvSpPr txBox="1">
            <a:spLocks noChangeArrowheads="1"/>
          </p:cNvSpPr>
          <p:nvPr/>
        </p:nvSpPr>
        <p:spPr bwMode="auto">
          <a:xfrm>
            <a:off x="6858016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24" name="Text Box 59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25" name="Text Box 60"/>
          <p:cNvSpPr txBox="1">
            <a:spLocks noChangeArrowheads="1"/>
          </p:cNvSpPr>
          <p:nvPr/>
        </p:nvSpPr>
        <p:spPr bwMode="auto">
          <a:xfrm>
            <a:off x="6858016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26" name="Text Box 61"/>
          <p:cNvSpPr txBox="1">
            <a:spLocks noChangeArrowheads="1"/>
          </p:cNvSpPr>
          <p:nvPr/>
        </p:nvSpPr>
        <p:spPr bwMode="auto">
          <a:xfrm>
            <a:off x="6786578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27" name="Text Box 62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28" name="Text Box 63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29" name="Text Box 64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30" name="Text Box 65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31" name="Text Box 66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32" name="Text Box 67"/>
          <p:cNvSpPr txBox="1">
            <a:spLocks noChangeArrowheads="1"/>
          </p:cNvSpPr>
          <p:nvPr/>
        </p:nvSpPr>
        <p:spPr bwMode="auto">
          <a:xfrm>
            <a:off x="6572264" y="578645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33" name="Text Box 68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34" name="Text Box 69"/>
          <p:cNvSpPr txBox="1">
            <a:spLocks noChangeArrowheads="1"/>
          </p:cNvSpPr>
          <p:nvPr/>
        </p:nvSpPr>
        <p:spPr bwMode="auto">
          <a:xfrm>
            <a:off x="6572264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35" name="Text Box 70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36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69580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  <p:bldLst>
      <p:bldP spid="13" grpId="0"/>
      <p:bldP spid="13" grpId="1"/>
      <p:bldP spid="17" grpId="0"/>
      <p:bldP spid="17" grpId="1"/>
      <p:bldP spid="18" grpId="0"/>
      <p:bldP spid="18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2714612" y="1500174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714612" y="1928802"/>
          <a:ext cx="3857652" cy="42362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22 Tablo"/>
          <p:cNvGraphicFramePr>
            <a:graphicFrameLocks noGrp="1"/>
          </p:cNvGraphicFramePr>
          <p:nvPr/>
        </p:nvGraphicFramePr>
        <p:xfrm>
          <a:off x="571472" y="3500438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571472" y="3857628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33 Tablo"/>
          <p:cNvGraphicFramePr>
            <a:graphicFrameLocks noGrp="1"/>
          </p:cNvGraphicFramePr>
          <p:nvPr/>
        </p:nvGraphicFramePr>
        <p:xfrm>
          <a:off x="4714876" y="3500438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34 Tablo"/>
          <p:cNvGraphicFramePr>
            <a:graphicFrameLocks noGrp="1"/>
          </p:cNvGraphicFramePr>
          <p:nvPr/>
        </p:nvGraphicFramePr>
        <p:xfrm>
          <a:off x="4714876" y="3857628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35 Tablo"/>
          <p:cNvGraphicFramePr>
            <a:graphicFrameLocks noGrp="1"/>
          </p:cNvGraphicFramePr>
          <p:nvPr/>
        </p:nvGraphicFramePr>
        <p:xfrm>
          <a:off x="500034" y="5072074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36 Tablo"/>
          <p:cNvGraphicFramePr>
            <a:graphicFrameLocks noGrp="1"/>
          </p:cNvGraphicFramePr>
          <p:nvPr/>
        </p:nvGraphicFramePr>
        <p:xfrm>
          <a:off x="500034" y="5429264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37 Tablo"/>
          <p:cNvGraphicFramePr>
            <a:graphicFrameLocks noGrp="1"/>
          </p:cNvGraphicFramePr>
          <p:nvPr/>
        </p:nvGraphicFramePr>
        <p:xfrm>
          <a:off x="4714876" y="5143512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38 Tablo"/>
          <p:cNvGraphicFramePr>
            <a:graphicFrameLocks noGrp="1"/>
          </p:cNvGraphicFramePr>
          <p:nvPr/>
        </p:nvGraphicFramePr>
        <p:xfrm>
          <a:off x="4714876" y="5500702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0" name="39 Dirsek Bağlayıcısı"/>
          <p:cNvCxnSpPr/>
          <p:nvPr/>
        </p:nvCxnSpPr>
        <p:spPr>
          <a:xfrm>
            <a:off x="2643174" y="3929066"/>
            <a:ext cx="571504" cy="214314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U Dönüş Oku"/>
          <p:cNvSpPr/>
          <p:nvPr/>
        </p:nvSpPr>
        <p:spPr>
          <a:xfrm>
            <a:off x="2643174" y="5500702"/>
            <a:ext cx="497279" cy="27124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3" name="42 Sol Yukarı Ok"/>
          <p:cNvSpPr/>
          <p:nvPr/>
        </p:nvSpPr>
        <p:spPr>
          <a:xfrm>
            <a:off x="6929454" y="5572140"/>
            <a:ext cx="587693" cy="18082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44 L-Şekli"/>
          <p:cNvSpPr/>
          <p:nvPr/>
        </p:nvSpPr>
        <p:spPr>
          <a:xfrm>
            <a:off x="6858016" y="3929066"/>
            <a:ext cx="632900" cy="180829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Altıgen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5786446" y="428625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Altıgen">
            <a:hlinkClick r:id="rId6" action="ppaction://hlinksldjump"/>
          </p:cNvPr>
          <p:cNvSpPr/>
          <p:nvPr/>
        </p:nvSpPr>
        <p:spPr>
          <a:xfrm>
            <a:off x="1643042" y="435769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Altıgen">
            <a:hlinkClick r:id="rId6" action="ppaction://hlinksldjump"/>
          </p:cNvPr>
          <p:cNvSpPr/>
          <p:nvPr/>
        </p:nvSpPr>
        <p:spPr>
          <a:xfrm>
            <a:off x="1714480" y="5929330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Altıgen">
            <a:hlinkClick r:id="rId6" action="ppaction://hlinksldjump"/>
          </p:cNvPr>
          <p:cNvSpPr/>
          <p:nvPr/>
        </p:nvSpPr>
        <p:spPr>
          <a:xfrm>
            <a:off x="5857884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704137" y="8048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21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286644" y="70723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9013844" y="7000901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7324742" y="78579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26" name="Text Box 56"/>
          <p:cNvSpPr txBox="1">
            <a:spLocks noChangeArrowheads="1"/>
          </p:cNvSpPr>
          <p:nvPr/>
        </p:nvSpPr>
        <p:spPr bwMode="auto">
          <a:xfrm>
            <a:off x="7324742" y="78579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27" name="Text Box 57"/>
          <p:cNvSpPr txBox="1">
            <a:spLocks noChangeArrowheads="1"/>
          </p:cNvSpPr>
          <p:nvPr/>
        </p:nvSpPr>
        <p:spPr bwMode="auto">
          <a:xfrm>
            <a:off x="7253304" y="78579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28" name="Text Box 58"/>
          <p:cNvSpPr txBox="1">
            <a:spLocks noChangeArrowheads="1"/>
          </p:cNvSpPr>
          <p:nvPr/>
        </p:nvSpPr>
        <p:spPr bwMode="auto">
          <a:xfrm>
            <a:off x="7110428" y="78579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29" name="Text Box 59"/>
          <p:cNvSpPr txBox="1">
            <a:spLocks noChangeArrowheads="1"/>
          </p:cNvSpPr>
          <p:nvPr/>
        </p:nvSpPr>
        <p:spPr bwMode="auto">
          <a:xfrm>
            <a:off x="7253304" y="78579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30" name="Text Box 60"/>
          <p:cNvSpPr txBox="1">
            <a:spLocks noChangeArrowheads="1"/>
          </p:cNvSpPr>
          <p:nvPr/>
        </p:nvSpPr>
        <p:spPr bwMode="auto">
          <a:xfrm>
            <a:off x="7110428" y="78579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7038990" y="78579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32" name="Text Box 62"/>
          <p:cNvSpPr txBox="1">
            <a:spLocks noChangeArrowheads="1"/>
          </p:cNvSpPr>
          <p:nvPr/>
        </p:nvSpPr>
        <p:spPr bwMode="auto">
          <a:xfrm>
            <a:off x="6967552" y="78579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6967552" y="78579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41" name="Text Box 64"/>
          <p:cNvSpPr txBox="1">
            <a:spLocks noChangeArrowheads="1"/>
          </p:cNvSpPr>
          <p:nvPr/>
        </p:nvSpPr>
        <p:spPr bwMode="auto">
          <a:xfrm>
            <a:off x="6896114" y="78579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44" name="Text Box 65"/>
          <p:cNvSpPr txBox="1">
            <a:spLocks noChangeArrowheads="1"/>
          </p:cNvSpPr>
          <p:nvPr/>
        </p:nvSpPr>
        <p:spPr bwMode="auto">
          <a:xfrm>
            <a:off x="6967552" y="78579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46" name="Text Box 66"/>
          <p:cNvSpPr txBox="1">
            <a:spLocks noChangeArrowheads="1"/>
          </p:cNvSpPr>
          <p:nvPr/>
        </p:nvSpPr>
        <p:spPr bwMode="auto">
          <a:xfrm>
            <a:off x="6896114" y="78579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47" name="Text Box 67"/>
          <p:cNvSpPr txBox="1">
            <a:spLocks noChangeArrowheads="1"/>
          </p:cNvSpPr>
          <p:nvPr/>
        </p:nvSpPr>
        <p:spPr bwMode="auto">
          <a:xfrm>
            <a:off x="6824676" y="78579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48" name="Text Box 68"/>
          <p:cNvSpPr txBox="1">
            <a:spLocks noChangeArrowheads="1"/>
          </p:cNvSpPr>
          <p:nvPr/>
        </p:nvSpPr>
        <p:spPr bwMode="auto">
          <a:xfrm>
            <a:off x="6896114" y="78579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49" name="Text Box 69"/>
          <p:cNvSpPr txBox="1">
            <a:spLocks noChangeArrowheads="1"/>
          </p:cNvSpPr>
          <p:nvPr/>
        </p:nvSpPr>
        <p:spPr bwMode="auto">
          <a:xfrm>
            <a:off x="6824676" y="78579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50" name="Text Box 70"/>
          <p:cNvSpPr txBox="1">
            <a:spLocks noChangeArrowheads="1"/>
          </p:cNvSpPr>
          <p:nvPr/>
        </p:nvSpPr>
        <p:spPr bwMode="auto">
          <a:xfrm>
            <a:off x="6896114" y="78579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51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934344" y="7000901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</p:childTnLst>
        </p:cTn>
      </p:par>
    </p:tnLst>
    <p:bldLst>
      <p:bldP spid="20" grpId="0"/>
      <p:bldP spid="20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41" grpId="0"/>
      <p:bldP spid="41" grpId="1"/>
      <p:bldP spid="44" grpId="0"/>
      <p:bldP spid="44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142976" y="785794"/>
          <a:ext cx="6096000" cy="6400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71504">
                <a:tc>
                  <a:txBody>
                    <a:bodyPr/>
                    <a:lstStyle/>
                    <a:p>
                      <a:pPr algn="ctr"/>
                      <a:endParaRPr lang="tr-TR" sz="3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142976" y="1500174"/>
          <a:ext cx="6096000" cy="6400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49538">
                <a:tc>
                  <a:txBody>
                    <a:bodyPr/>
                    <a:lstStyle/>
                    <a:p>
                      <a:pPr algn="ctr"/>
                      <a:endParaRPr lang="tr-TR" sz="3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785794"/>
            <a:ext cx="928694" cy="583101"/>
          </a:xfrm>
          <a:prstGeom prst="rect">
            <a:avLst/>
          </a:prstGeom>
          <a:noFill/>
        </p:spPr>
      </p:pic>
      <p:pic>
        <p:nvPicPr>
          <p:cNvPr id="2052" name="Picture 4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785794"/>
            <a:ext cx="419815" cy="656985"/>
          </a:xfrm>
          <a:prstGeom prst="rect">
            <a:avLst/>
          </a:prstGeom>
          <a:noFill/>
        </p:spPr>
      </p:pic>
      <p:pic>
        <p:nvPicPr>
          <p:cNvPr id="2054" name="Picture 6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1500174"/>
            <a:ext cx="842048" cy="512056"/>
          </a:xfrm>
          <a:prstGeom prst="rect">
            <a:avLst/>
          </a:prstGeom>
          <a:noFill/>
        </p:spPr>
      </p:pic>
      <p:pic>
        <p:nvPicPr>
          <p:cNvPr id="2056" name="Picture 8" descr="C:\Program Files (x86)\Microsoft Office\MEDIA\CAGCAT10\j0293238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1500174"/>
            <a:ext cx="803643" cy="593285"/>
          </a:xfrm>
          <a:prstGeom prst="rect">
            <a:avLst/>
          </a:prstGeom>
          <a:noFill/>
        </p:spPr>
      </p:pic>
      <p:pic>
        <p:nvPicPr>
          <p:cNvPr id="2057" name="Picture 9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71604" y="1500174"/>
            <a:ext cx="740320" cy="609218"/>
          </a:xfrm>
          <a:prstGeom prst="rect">
            <a:avLst/>
          </a:prstGeom>
          <a:noFill/>
        </p:spPr>
      </p:pic>
      <p:pic>
        <p:nvPicPr>
          <p:cNvPr id="2058" name="Picture 10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71802" y="1500174"/>
            <a:ext cx="836104" cy="704265"/>
          </a:xfrm>
          <a:prstGeom prst="rect">
            <a:avLst/>
          </a:prstGeom>
          <a:noFill/>
        </p:spPr>
      </p:pic>
      <p:pic>
        <p:nvPicPr>
          <p:cNvPr id="2059" name="Picture 11" descr="C:\Program Files (x86)\Microsoft Office\MEDIA\CAGCAT10\j0158007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57686" y="1000108"/>
            <a:ext cx="1213059" cy="142741"/>
          </a:xfrm>
          <a:prstGeom prst="rect">
            <a:avLst/>
          </a:prstGeom>
          <a:noFill/>
        </p:spPr>
      </p:pic>
      <p:pic>
        <p:nvPicPr>
          <p:cNvPr id="2060" name="Picture 1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143636" y="857232"/>
            <a:ext cx="532682" cy="533210"/>
          </a:xfrm>
          <a:prstGeom prst="rect">
            <a:avLst/>
          </a:prstGeom>
          <a:noFill/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451725" y="5805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13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6372225" y="70294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18" name="Text Box 58"/>
          <p:cNvSpPr txBox="1">
            <a:spLocks noChangeArrowheads="1"/>
          </p:cNvSpPr>
          <p:nvPr/>
        </p:nvSpPr>
        <p:spPr bwMode="auto">
          <a:xfrm>
            <a:off x="6858016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20" name="Text Box 60"/>
          <p:cNvSpPr txBox="1">
            <a:spLocks noChangeArrowheads="1"/>
          </p:cNvSpPr>
          <p:nvPr/>
        </p:nvSpPr>
        <p:spPr bwMode="auto">
          <a:xfrm>
            <a:off x="6858016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6786578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24" name="Text Box 64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25" name="Text Box 65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27" name="Text Box 67"/>
          <p:cNvSpPr txBox="1">
            <a:spLocks noChangeArrowheads="1"/>
          </p:cNvSpPr>
          <p:nvPr/>
        </p:nvSpPr>
        <p:spPr bwMode="auto">
          <a:xfrm>
            <a:off x="6572264" y="578645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28" name="Text Box 68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29" name="Text Box 69"/>
          <p:cNvSpPr txBox="1">
            <a:spLocks noChangeArrowheads="1"/>
          </p:cNvSpPr>
          <p:nvPr/>
        </p:nvSpPr>
        <p:spPr bwMode="auto">
          <a:xfrm>
            <a:off x="6572264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30" name="Text Box 70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31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019925" y="69580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12" grpId="0"/>
      <p:bldP spid="12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22 Tablo"/>
          <p:cNvGraphicFramePr>
            <a:graphicFrameLocks noGrp="1"/>
          </p:cNvGraphicFramePr>
          <p:nvPr/>
        </p:nvGraphicFramePr>
        <p:xfrm>
          <a:off x="571472" y="3500438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571472" y="3857628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33 Tablo"/>
          <p:cNvGraphicFramePr>
            <a:graphicFrameLocks noGrp="1"/>
          </p:cNvGraphicFramePr>
          <p:nvPr/>
        </p:nvGraphicFramePr>
        <p:xfrm>
          <a:off x="4714876" y="3500438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34 Tablo"/>
          <p:cNvGraphicFramePr>
            <a:graphicFrameLocks noGrp="1"/>
          </p:cNvGraphicFramePr>
          <p:nvPr/>
        </p:nvGraphicFramePr>
        <p:xfrm>
          <a:off x="4714876" y="3857628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35 Tablo"/>
          <p:cNvGraphicFramePr>
            <a:graphicFrameLocks noGrp="1"/>
          </p:cNvGraphicFramePr>
          <p:nvPr/>
        </p:nvGraphicFramePr>
        <p:xfrm>
          <a:off x="500034" y="5072074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36 Tablo"/>
          <p:cNvGraphicFramePr>
            <a:graphicFrameLocks noGrp="1"/>
          </p:cNvGraphicFramePr>
          <p:nvPr/>
        </p:nvGraphicFramePr>
        <p:xfrm>
          <a:off x="500034" y="5429264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37 Tablo"/>
          <p:cNvGraphicFramePr>
            <a:graphicFrameLocks noGrp="1"/>
          </p:cNvGraphicFramePr>
          <p:nvPr/>
        </p:nvGraphicFramePr>
        <p:xfrm>
          <a:off x="4714876" y="5143512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38 Tablo"/>
          <p:cNvGraphicFramePr>
            <a:graphicFrameLocks noGrp="1"/>
          </p:cNvGraphicFramePr>
          <p:nvPr/>
        </p:nvGraphicFramePr>
        <p:xfrm>
          <a:off x="4714876" y="5500702"/>
          <a:ext cx="3857652" cy="40838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29 Tablo"/>
          <p:cNvGraphicFramePr>
            <a:graphicFrameLocks noGrp="1"/>
          </p:cNvGraphicFramePr>
          <p:nvPr/>
        </p:nvGraphicFramePr>
        <p:xfrm>
          <a:off x="2214546" y="785794"/>
          <a:ext cx="3857652" cy="77414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30 Tablo"/>
          <p:cNvGraphicFramePr>
            <a:graphicFrameLocks noGrp="1"/>
          </p:cNvGraphicFramePr>
          <p:nvPr/>
        </p:nvGraphicFramePr>
        <p:xfrm>
          <a:off x="2214546" y="1142984"/>
          <a:ext cx="3857652" cy="42362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405053">
                <a:tc>
                  <a:txBody>
                    <a:bodyPr/>
                    <a:lstStyle/>
                    <a:p>
                      <a:pPr algn="ctr"/>
                      <a:endParaRPr lang="tr-TR" sz="23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300" dirty="0"/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marL="57864" marR="57864" marT="28933" marB="2893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3500438"/>
            <a:ext cx="281953" cy="441239"/>
          </a:xfrm>
          <a:prstGeom prst="rect">
            <a:avLst/>
          </a:prstGeom>
          <a:noFill/>
        </p:spPr>
      </p:pic>
      <p:pic>
        <p:nvPicPr>
          <p:cNvPr id="33" name="Picture 8" descr="C:\Program Files (x86)\Microsoft Office\MEDIA\CAGCAT10\j0293238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3857628"/>
            <a:ext cx="539737" cy="398458"/>
          </a:xfrm>
          <a:prstGeom prst="rect">
            <a:avLst/>
          </a:prstGeom>
          <a:noFill/>
        </p:spPr>
      </p:pic>
      <p:pic>
        <p:nvPicPr>
          <p:cNvPr id="41" name="Picture 1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3500438"/>
            <a:ext cx="357756" cy="358110"/>
          </a:xfrm>
          <a:prstGeom prst="rect">
            <a:avLst/>
          </a:prstGeom>
          <a:noFill/>
        </p:spPr>
      </p:pic>
      <p:pic>
        <p:nvPicPr>
          <p:cNvPr id="44" name="Picture 3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72" y="3857628"/>
            <a:ext cx="623723" cy="391618"/>
          </a:xfrm>
          <a:prstGeom prst="rect">
            <a:avLst/>
          </a:prstGeom>
          <a:noFill/>
        </p:spPr>
      </p:pic>
      <p:pic>
        <p:nvPicPr>
          <p:cNvPr id="46" name="Picture 10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43042" y="5000636"/>
            <a:ext cx="561539" cy="472994"/>
          </a:xfrm>
          <a:prstGeom prst="rect">
            <a:avLst/>
          </a:prstGeom>
          <a:noFill/>
        </p:spPr>
      </p:pic>
      <p:pic>
        <p:nvPicPr>
          <p:cNvPr id="47" name="Picture 8" descr="C:\Program Files (x86)\Microsoft Office\MEDIA\CAGCAT10\j0293238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5429264"/>
            <a:ext cx="539737" cy="398458"/>
          </a:xfrm>
          <a:prstGeom prst="rect">
            <a:avLst/>
          </a:prstGeom>
          <a:noFill/>
        </p:spPr>
      </p:pic>
      <p:pic>
        <p:nvPicPr>
          <p:cNvPr id="48" name="Picture 11" descr="C:\Program Files (x86)\Microsoft Office\MEDIA\CAGCAT10\j0158007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6" y="5286388"/>
            <a:ext cx="814706" cy="95866"/>
          </a:xfrm>
          <a:prstGeom prst="rect">
            <a:avLst/>
          </a:prstGeom>
          <a:noFill/>
        </p:spPr>
      </p:pic>
      <p:pic>
        <p:nvPicPr>
          <p:cNvPr id="49" name="Picture 6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86710" y="5572140"/>
            <a:ext cx="565530" cy="343903"/>
          </a:xfrm>
          <a:prstGeom prst="rect">
            <a:avLst/>
          </a:prstGeom>
          <a:noFill/>
        </p:spPr>
      </p:pic>
      <p:sp>
        <p:nvSpPr>
          <p:cNvPr id="20" name="19 Altıgen">
            <a:hlinkClick r:id="" action="ppaction://hlinkshowjump?jump=nextslide" highlightClick="1">
              <a:snd r:embed="rId12" name="arrow.wav"/>
            </a:hlinkClick>
          </p:cNvPr>
          <p:cNvSpPr/>
          <p:nvPr/>
        </p:nvSpPr>
        <p:spPr>
          <a:xfrm>
            <a:off x="1714480" y="428625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Altıgen">
            <a:hlinkClick r:id="rId13" action="ppaction://hlinksldjump"/>
          </p:cNvPr>
          <p:cNvSpPr/>
          <p:nvPr/>
        </p:nvSpPr>
        <p:spPr>
          <a:xfrm>
            <a:off x="5715008" y="435769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Altıgen">
            <a:hlinkClick r:id="rId13" action="ppaction://hlinksldjump"/>
          </p:cNvPr>
          <p:cNvSpPr/>
          <p:nvPr/>
        </p:nvSpPr>
        <p:spPr>
          <a:xfrm>
            <a:off x="1714480" y="600076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Altıgen">
            <a:hlinkClick r:id="rId13" action="ppaction://hlinksldjump"/>
          </p:cNvPr>
          <p:cNvSpPr/>
          <p:nvPr/>
        </p:nvSpPr>
        <p:spPr>
          <a:xfrm>
            <a:off x="5857884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523163" y="87626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27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7715272" y="7215214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9442472" y="7143777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 Box 55"/>
          <p:cNvSpPr txBox="1">
            <a:spLocks noChangeArrowheads="1"/>
          </p:cNvSpPr>
          <p:nvPr/>
        </p:nvSpPr>
        <p:spPr bwMode="auto">
          <a:xfrm>
            <a:off x="7143768" y="85723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7143768" y="85723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7072330" y="85723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43" name="Text Box 58"/>
          <p:cNvSpPr txBox="1">
            <a:spLocks noChangeArrowheads="1"/>
          </p:cNvSpPr>
          <p:nvPr/>
        </p:nvSpPr>
        <p:spPr bwMode="auto">
          <a:xfrm>
            <a:off x="6929454" y="85723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7072330" y="85723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50" name="Text Box 60"/>
          <p:cNvSpPr txBox="1">
            <a:spLocks noChangeArrowheads="1"/>
          </p:cNvSpPr>
          <p:nvPr/>
        </p:nvSpPr>
        <p:spPr bwMode="auto">
          <a:xfrm>
            <a:off x="6929454" y="857232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51" name="Text Box 61"/>
          <p:cNvSpPr txBox="1">
            <a:spLocks noChangeArrowheads="1"/>
          </p:cNvSpPr>
          <p:nvPr/>
        </p:nvSpPr>
        <p:spPr bwMode="auto">
          <a:xfrm>
            <a:off x="6858016" y="857232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52" name="Text Box 62"/>
          <p:cNvSpPr txBox="1">
            <a:spLocks noChangeArrowheads="1"/>
          </p:cNvSpPr>
          <p:nvPr/>
        </p:nvSpPr>
        <p:spPr bwMode="auto">
          <a:xfrm>
            <a:off x="6786578" y="857232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53" name="Text Box 63"/>
          <p:cNvSpPr txBox="1">
            <a:spLocks noChangeArrowheads="1"/>
          </p:cNvSpPr>
          <p:nvPr/>
        </p:nvSpPr>
        <p:spPr bwMode="auto">
          <a:xfrm>
            <a:off x="6786578" y="857232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54" name="Text Box 64"/>
          <p:cNvSpPr txBox="1">
            <a:spLocks noChangeArrowheads="1"/>
          </p:cNvSpPr>
          <p:nvPr/>
        </p:nvSpPr>
        <p:spPr bwMode="auto">
          <a:xfrm>
            <a:off x="6715140" y="857232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6786578" y="857232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6715140" y="85723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57" name="Text Box 67"/>
          <p:cNvSpPr txBox="1">
            <a:spLocks noChangeArrowheads="1"/>
          </p:cNvSpPr>
          <p:nvPr/>
        </p:nvSpPr>
        <p:spPr bwMode="auto">
          <a:xfrm>
            <a:off x="6643702" y="857232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58" name="Text Box 68"/>
          <p:cNvSpPr txBox="1">
            <a:spLocks noChangeArrowheads="1"/>
          </p:cNvSpPr>
          <p:nvPr/>
        </p:nvSpPr>
        <p:spPr bwMode="auto">
          <a:xfrm>
            <a:off x="6715140" y="857232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59" name="Text Box 69"/>
          <p:cNvSpPr txBox="1">
            <a:spLocks noChangeArrowheads="1"/>
          </p:cNvSpPr>
          <p:nvPr/>
        </p:nvSpPr>
        <p:spPr bwMode="auto">
          <a:xfrm>
            <a:off x="6643702" y="85723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60" name="Text Box 70"/>
          <p:cNvSpPr txBox="1">
            <a:spLocks noChangeArrowheads="1"/>
          </p:cNvSpPr>
          <p:nvPr/>
        </p:nvSpPr>
        <p:spPr bwMode="auto">
          <a:xfrm>
            <a:off x="6715140" y="85723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61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8362972" y="7143777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"/>
                </p:tgtEl>
              </p:cMediaNode>
            </p:audio>
          </p:childTnLst>
        </p:cTn>
      </p:par>
    </p:tnLst>
    <p:bldLst>
      <p:bldP spid="26" grpId="0"/>
      <p:bldP spid="26" grpId="1"/>
      <p:bldP spid="29" grpId="0"/>
      <p:bldP spid="29" grpId="1"/>
      <p:bldP spid="40" grpId="0"/>
      <p:bldP spid="40" grpId="1"/>
      <p:bldP spid="42" grpId="0"/>
      <p:bldP spid="42" grpId="1"/>
      <p:bldP spid="43" grpId="0"/>
      <p:bldP spid="43" grpId="1"/>
      <p:bldP spid="45" grpId="0"/>
      <p:bldP spid="45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286257"/>
            <a:ext cx="5000660" cy="152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2" name="41 Tablo"/>
          <p:cNvGraphicFramePr>
            <a:graphicFrameLocks noGrp="1"/>
          </p:cNvGraphicFramePr>
          <p:nvPr/>
        </p:nvGraphicFramePr>
        <p:xfrm>
          <a:off x="928662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/>
        </p:nvGraphicFramePr>
        <p:xfrm>
          <a:off x="928662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928662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28 Tablo"/>
          <p:cNvGraphicFramePr>
            <a:graphicFrameLocks noGrp="1"/>
          </p:cNvGraphicFramePr>
          <p:nvPr/>
        </p:nvGraphicFramePr>
        <p:xfrm>
          <a:off x="2143108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39 Tablo"/>
          <p:cNvGraphicFramePr>
            <a:graphicFrameLocks noGrp="1"/>
          </p:cNvGraphicFramePr>
          <p:nvPr/>
        </p:nvGraphicFramePr>
        <p:xfrm>
          <a:off x="2143108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43 Tablo"/>
          <p:cNvGraphicFramePr>
            <a:graphicFrameLocks noGrp="1"/>
          </p:cNvGraphicFramePr>
          <p:nvPr/>
        </p:nvGraphicFramePr>
        <p:xfrm>
          <a:off x="2143108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48 Tablo"/>
          <p:cNvGraphicFramePr>
            <a:graphicFrameLocks noGrp="1"/>
          </p:cNvGraphicFramePr>
          <p:nvPr/>
        </p:nvGraphicFramePr>
        <p:xfrm>
          <a:off x="3357554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" name="50 Tablo"/>
          <p:cNvGraphicFramePr>
            <a:graphicFrameLocks noGrp="1"/>
          </p:cNvGraphicFramePr>
          <p:nvPr/>
        </p:nvGraphicFramePr>
        <p:xfrm>
          <a:off x="3357554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52 Tablo"/>
          <p:cNvGraphicFramePr>
            <a:graphicFrameLocks noGrp="1"/>
          </p:cNvGraphicFramePr>
          <p:nvPr/>
        </p:nvGraphicFramePr>
        <p:xfrm>
          <a:off x="3357554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?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785794"/>
            <a:ext cx="9525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7" y="713281"/>
            <a:ext cx="1071571" cy="105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714356"/>
            <a:ext cx="98107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1928802"/>
            <a:ext cx="10416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5984" y="1857364"/>
            <a:ext cx="1038228" cy="10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28992" y="1857364"/>
            <a:ext cx="1009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071538" y="3000372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28860" y="3000372"/>
            <a:ext cx="915930" cy="105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Şimşek İşareti"/>
          <p:cNvSpPr/>
          <p:nvPr/>
        </p:nvSpPr>
        <p:spPr>
          <a:xfrm>
            <a:off x="1285852" y="928670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Şimşek İşareti"/>
          <p:cNvSpPr/>
          <p:nvPr/>
        </p:nvSpPr>
        <p:spPr>
          <a:xfrm>
            <a:off x="2428860" y="928670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Şimşek İşareti"/>
          <p:cNvSpPr/>
          <p:nvPr/>
        </p:nvSpPr>
        <p:spPr>
          <a:xfrm>
            <a:off x="3643306" y="928670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Şimşek İşareti"/>
          <p:cNvSpPr/>
          <p:nvPr/>
        </p:nvSpPr>
        <p:spPr>
          <a:xfrm>
            <a:off x="1285852" y="2071678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25 Şimşek İşareti"/>
          <p:cNvSpPr/>
          <p:nvPr/>
        </p:nvSpPr>
        <p:spPr>
          <a:xfrm>
            <a:off x="2500298" y="2143116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26 Şimşek İşareti"/>
          <p:cNvSpPr/>
          <p:nvPr/>
        </p:nvSpPr>
        <p:spPr>
          <a:xfrm>
            <a:off x="3714744" y="2071678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27 Şimşek İşareti"/>
          <p:cNvSpPr/>
          <p:nvPr/>
        </p:nvSpPr>
        <p:spPr>
          <a:xfrm>
            <a:off x="2643174" y="3286124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29 Şimşek İşareti"/>
          <p:cNvSpPr/>
          <p:nvPr/>
        </p:nvSpPr>
        <p:spPr>
          <a:xfrm>
            <a:off x="1357290" y="3214686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30 Şimşek İşareti"/>
          <p:cNvSpPr/>
          <p:nvPr/>
        </p:nvSpPr>
        <p:spPr>
          <a:xfrm>
            <a:off x="1142976" y="4643446"/>
            <a:ext cx="428628" cy="428628"/>
          </a:xfrm>
          <a:prstGeom prst="lightningBol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31 Şimşek İşareti"/>
          <p:cNvSpPr/>
          <p:nvPr/>
        </p:nvSpPr>
        <p:spPr>
          <a:xfrm>
            <a:off x="2428860" y="4643446"/>
            <a:ext cx="428628" cy="428628"/>
          </a:xfrm>
          <a:prstGeom prst="lightningBol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32 Şimşek İşareti"/>
          <p:cNvSpPr/>
          <p:nvPr/>
        </p:nvSpPr>
        <p:spPr>
          <a:xfrm>
            <a:off x="3714744" y="4714884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33 Şimşek İşareti"/>
          <p:cNvSpPr/>
          <p:nvPr/>
        </p:nvSpPr>
        <p:spPr>
          <a:xfrm>
            <a:off x="4786314" y="4714884"/>
            <a:ext cx="428628" cy="428628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34 Altıgen">
            <a:hlinkClick r:id="" action="ppaction://hlinkshowjump?jump=nextslide" highlightClick="1">
              <a:snd r:embed="rId14" name="arrow.wav"/>
            </a:hlinkClick>
          </p:cNvPr>
          <p:cNvSpPr/>
          <p:nvPr/>
        </p:nvSpPr>
        <p:spPr>
          <a:xfrm>
            <a:off x="4429124" y="5786454"/>
            <a:ext cx="1071570" cy="2857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Altıgen">
            <a:hlinkClick r:id="rId15" action="ppaction://hlinksldjump"/>
          </p:cNvPr>
          <p:cNvSpPr/>
          <p:nvPr/>
        </p:nvSpPr>
        <p:spPr>
          <a:xfrm>
            <a:off x="3214678" y="5786454"/>
            <a:ext cx="1143008" cy="2857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36 Altıgen">
            <a:hlinkClick r:id="rId15" action="ppaction://hlinksldjump"/>
          </p:cNvPr>
          <p:cNvSpPr/>
          <p:nvPr/>
        </p:nvSpPr>
        <p:spPr>
          <a:xfrm>
            <a:off x="2000232" y="5786454"/>
            <a:ext cx="1143008" cy="2857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37 Altıgen">
            <a:hlinkClick r:id="rId15" action="ppaction://hlinksldjump"/>
          </p:cNvPr>
          <p:cNvSpPr/>
          <p:nvPr/>
        </p:nvSpPr>
        <p:spPr>
          <a:xfrm>
            <a:off x="857224" y="5786454"/>
            <a:ext cx="1071570" cy="2857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308717" y="173352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41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7010400" y="68580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8737600" y="678656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 Box 55"/>
          <p:cNvSpPr txBox="1">
            <a:spLocks noChangeArrowheads="1"/>
          </p:cNvSpPr>
          <p:nvPr/>
        </p:nvSpPr>
        <p:spPr bwMode="auto">
          <a:xfrm>
            <a:off x="5929322" y="1714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46" name="Text Box 56"/>
          <p:cNvSpPr txBox="1">
            <a:spLocks noChangeArrowheads="1"/>
          </p:cNvSpPr>
          <p:nvPr/>
        </p:nvSpPr>
        <p:spPr bwMode="auto">
          <a:xfrm>
            <a:off x="5929322" y="1714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47" name="Text Box 57"/>
          <p:cNvSpPr txBox="1">
            <a:spLocks noChangeArrowheads="1"/>
          </p:cNvSpPr>
          <p:nvPr/>
        </p:nvSpPr>
        <p:spPr bwMode="auto">
          <a:xfrm>
            <a:off x="5857884" y="1714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5715008" y="1714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50" name="Text Box 59"/>
          <p:cNvSpPr txBox="1">
            <a:spLocks noChangeArrowheads="1"/>
          </p:cNvSpPr>
          <p:nvPr/>
        </p:nvSpPr>
        <p:spPr bwMode="auto">
          <a:xfrm>
            <a:off x="5857884" y="1714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5715008" y="171448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54" name="Text Box 61"/>
          <p:cNvSpPr txBox="1">
            <a:spLocks noChangeArrowheads="1"/>
          </p:cNvSpPr>
          <p:nvPr/>
        </p:nvSpPr>
        <p:spPr bwMode="auto">
          <a:xfrm>
            <a:off x="5643570" y="171448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55" name="Text Box 62"/>
          <p:cNvSpPr txBox="1">
            <a:spLocks noChangeArrowheads="1"/>
          </p:cNvSpPr>
          <p:nvPr/>
        </p:nvSpPr>
        <p:spPr bwMode="auto">
          <a:xfrm>
            <a:off x="5572132" y="171448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56" name="Text Box 63"/>
          <p:cNvSpPr txBox="1">
            <a:spLocks noChangeArrowheads="1"/>
          </p:cNvSpPr>
          <p:nvPr/>
        </p:nvSpPr>
        <p:spPr bwMode="auto">
          <a:xfrm>
            <a:off x="5572132" y="171448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57" name="Text Box 64"/>
          <p:cNvSpPr txBox="1">
            <a:spLocks noChangeArrowheads="1"/>
          </p:cNvSpPr>
          <p:nvPr/>
        </p:nvSpPr>
        <p:spPr bwMode="auto">
          <a:xfrm>
            <a:off x="5500694" y="171448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58" name="Text Box 65"/>
          <p:cNvSpPr txBox="1">
            <a:spLocks noChangeArrowheads="1"/>
          </p:cNvSpPr>
          <p:nvPr/>
        </p:nvSpPr>
        <p:spPr bwMode="auto">
          <a:xfrm>
            <a:off x="5572132" y="171448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59" name="Text Box 66"/>
          <p:cNvSpPr txBox="1">
            <a:spLocks noChangeArrowheads="1"/>
          </p:cNvSpPr>
          <p:nvPr/>
        </p:nvSpPr>
        <p:spPr bwMode="auto">
          <a:xfrm>
            <a:off x="5500694" y="1714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60" name="Text Box 67"/>
          <p:cNvSpPr txBox="1">
            <a:spLocks noChangeArrowheads="1"/>
          </p:cNvSpPr>
          <p:nvPr/>
        </p:nvSpPr>
        <p:spPr bwMode="auto">
          <a:xfrm>
            <a:off x="5429256" y="1714488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61" name="Text Box 68"/>
          <p:cNvSpPr txBox="1">
            <a:spLocks noChangeArrowheads="1"/>
          </p:cNvSpPr>
          <p:nvPr/>
        </p:nvSpPr>
        <p:spPr bwMode="auto">
          <a:xfrm>
            <a:off x="5500694" y="171448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62" name="Text Box 69"/>
          <p:cNvSpPr txBox="1">
            <a:spLocks noChangeArrowheads="1"/>
          </p:cNvSpPr>
          <p:nvPr/>
        </p:nvSpPr>
        <p:spPr bwMode="auto">
          <a:xfrm>
            <a:off x="5429256" y="1714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63" name="Text Box 70"/>
          <p:cNvSpPr txBox="1">
            <a:spLocks noChangeArrowheads="1"/>
          </p:cNvSpPr>
          <p:nvPr/>
        </p:nvSpPr>
        <p:spPr bwMode="auto">
          <a:xfrm>
            <a:off x="5500694" y="1714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64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7658100" y="678656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</p:childTnLst>
        </p:cTn>
      </p:par>
    </p:tnLst>
    <p:bldLst>
      <p:bldP spid="39" grpId="0"/>
      <p:bldP spid="39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50" grpId="0"/>
      <p:bldP spid="50" grpId="1"/>
      <p:bldP spid="52" grpId="0"/>
      <p:bldP spid="52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41 Tablo"/>
          <p:cNvGraphicFramePr>
            <a:graphicFrameLocks noGrp="1"/>
          </p:cNvGraphicFramePr>
          <p:nvPr/>
        </p:nvGraphicFramePr>
        <p:xfrm>
          <a:off x="928662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/>
        </p:nvGraphicFramePr>
        <p:xfrm>
          <a:off x="928662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928662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28 Tablo"/>
          <p:cNvGraphicFramePr>
            <a:graphicFrameLocks noGrp="1"/>
          </p:cNvGraphicFramePr>
          <p:nvPr/>
        </p:nvGraphicFramePr>
        <p:xfrm>
          <a:off x="2143108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39 Tablo"/>
          <p:cNvGraphicFramePr>
            <a:graphicFrameLocks noGrp="1"/>
          </p:cNvGraphicFramePr>
          <p:nvPr/>
        </p:nvGraphicFramePr>
        <p:xfrm>
          <a:off x="2143108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43 Tablo"/>
          <p:cNvGraphicFramePr>
            <a:graphicFrameLocks noGrp="1"/>
          </p:cNvGraphicFramePr>
          <p:nvPr/>
        </p:nvGraphicFramePr>
        <p:xfrm>
          <a:off x="2143108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48 Tablo"/>
          <p:cNvGraphicFramePr>
            <a:graphicFrameLocks noGrp="1"/>
          </p:cNvGraphicFramePr>
          <p:nvPr/>
        </p:nvGraphicFramePr>
        <p:xfrm>
          <a:off x="3357554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" name="50 Tablo"/>
          <p:cNvGraphicFramePr>
            <a:graphicFrameLocks noGrp="1"/>
          </p:cNvGraphicFramePr>
          <p:nvPr/>
        </p:nvGraphicFramePr>
        <p:xfrm>
          <a:off x="3357554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52 Tablo"/>
          <p:cNvGraphicFramePr>
            <a:graphicFrameLocks noGrp="1"/>
          </p:cNvGraphicFramePr>
          <p:nvPr/>
        </p:nvGraphicFramePr>
        <p:xfrm>
          <a:off x="3357554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?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1142984"/>
            <a:ext cx="857256" cy="32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857233"/>
            <a:ext cx="111104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928670"/>
            <a:ext cx="1071571" cy="43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1857364"/>
            <a:ext cx="10572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5984" y="1857364"/>
            <a:ext cx="790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8992" y="1785926"/>
            <a:ext cx="10382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28662" y="3000372"/>
            <a:ext cx="1085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85984" y="3071810"/>
            <a:ext cx="914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5786" y="4429132"/>
            <a:ext cx="5867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Altıgen">
            <a:hlinkClick r:id="" action="ppaction://hlinkshowjump?jump=nextslide" highlightClick="1">
              <a:snd r:embed="rId14" name="arrow.wav"/>
            </a:hlinkClick>
          </p:cNvPr>
          <p:cNvSpPr/>
          <p:nvPr/>
        </p:nvSpPr>
        <p:spPr>
          <a:xfrm>
            <a:off x="2214546" y="578645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Altıgen">
            <a:hlinkClick r:id="rId15" action="ppaction://hlinksldjump"/>
          </p:cNvPr>
          <p:cNvSpPr/>
          <p:nvPr/>
        </p:nvSpPr>
        <p:spPr>
          <a:xfrm>
            <a:off x="714348" y="578645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Altıgen">
            <a:hlinkClick r:id="rId15" action="ppaction://hlinksldjump"/>
          </p:cNvPr>
          <p:cNvSpPr/>
          <p:nvPr/>
        </p:nvSpPr>
        <p:spPr>
          <a:xfrm>
            <a:off x="3714744" y="578645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Altıgen">
            <a:hlinkClick r:id="rId15" action="ppaction://hlinksldjump"/>
          </p:cNvPr>
          <p:cNvSpPr/>
          <p:nvPr/>
        </p:nvSpPr>
        <p:spPr>
          <a:xfrm>
            <a:off x="5286380" y="578645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8023229" y="6175359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27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6943729" y="7399321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8670929" y="7327884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7643834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31" name="Text Box 56"/>
          <p:cNvSpPr txBox="1">
            <a:spLocks noChangeArrowheads="1"/>
          </p:cNvSpPr>
          <p:nvPr/>
        </p:nvSpPr>
        <p:spPr bwMode="auto">
          <a:xfrm>
            <a:off x="7643834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32" name="Text Box 57"/>
          <p:cNvSpPr txBox="1">
            <a:spLocks noChangeArrowheads="1"/>
          </p:cNvSpPr>
          <p:nvPr/>
        </p:nvSpPr>
        <p:spPr bwMode="auto">
          <a:xfrm>
            <a:off x="7572396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33" name="Text Box 58"/>
          <p:cNvSpPr txBox="1">
            <a:spLocks noChangeArrowheads="1"/>
          </p:cNvSpPr>
          <p:nvPr/>
        </p:nvSpPr>
        <p:spPr bwMode="auto">
          <a:xfrm>
            <a:off x="7429520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34" name="Text Box 59"/>
          <p:cNvSpPr txBox="1">
            <a:spLocks noChangeArrowheads="1"/>
          </p:cNvSpPr>
          <p:nvPr/>
        </p:nvSpPr>
        <p:spPr bwMode="auto">
          <a:xfrm>
            <a:off x="7572396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35" name="Text Box 60"/>
          <p:cNvSpPr txBox="1">
            <a:spLocks noChangeArrowheads="1"/>
          </p:cNvSpPr>
          <p:nvPr/>
        </p:nvSpPr>
        <p:spPr bwMode="auto">
          <a:xfrm>
            <a:off x="7429520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36" name="Text Box 61"/>
          <p:cNvSpPr txBox="1">
            <a:spLocks noChangeArrowheads="1"/>
          </p:cNvSpPr>
          <p:nvPr/>
        </p:nvSpPr>
        <p:spPr bwMode="auto">
          <a:xfrm>
            <a:off x="7358082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37" name="Text Box 62"/>
          <p:cNvSpPr txBox="1">
            <a:spLocks noChangeArrowheads="1"/>
          </p:cNvSpPr>
          <p:nvPr/>
        </p:nvSpPr>
        <p:spPr bwMode="auto">
          <a:xfrm>
            <a:off x="7286644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7286644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39" name="Text Box 64"/>
          <p:cNvSpPr txBox="1">
            <a:spLocks noChangeArrowheads="1"/>
          </p:cNvSpPr>
          <p:nvPr/>
        </p:nvSpPr>
        <p:spPr bwMode="auto">
          <a:xfrm>
            <a:off x="7215206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41" name="Text Box 65"/>
          <p:cNvSpPr txBox="1">
            <a:spLocks noChangeArrowheads="1"/>
          </p:cNvSpPr>
          <p:nvPr/>
        </p:nvSpPr>
        <p:spPr bwMode="auto">
          <a:xfrm>
            <a:off x="7286644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43" name="Text Box 66"/>
          <p:cNvSpPr txBox="1">
            <a:spLocks noChangeArrowheads="1"/>
          </p:cNvSpPr>
          <p:nvPr/>
        </p:nvSpPr>
        <p:spPr bwMode="auto">
          <a:xfrm>
            <a:off x="7215206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45" name="Text Box 67"/>
          <p:cNvSpPr txBox="1">
            <a:spLocks noChangeArrowheads="1"/>
          </p:cNvSpPr>
          <p:nvPr/>
        </p:nvSpPr>
        <p:spPr bwMode="auto">
          <a:xfrm>
            <a:off x="7143768" y="6156325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46" name="Text Box 68"/>
          <p:cNvSpPr txBox="1">
            <a:spLocks noChangeArrowheads="1"/>
          </p:cNvSpPr>
          <p:nvPr/>
        </p:nvSpPr>
        <p:spPr bwMode="auto">
          <a:xfrm>
            <a:off x="7215206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47" name="Text Box 69"/>
          <p:cNvSpPr txBox="1">
            <a:spLocks noChangeArrowheads="1"/>
          </p:cNvSpPr>
          <p:nvPr/>
        </p:nvSpPr>
        <p:spPr bwMode="auto">
          <a:xfrm>
            <a:off x="7143768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48" name="Text Box 70"/>
          <p:cNvSpPr txBox="1">
            <a:spLocks noChangeArrowheads="1"/>
          </p:cNvSpPr>
          <p:nvPr/>
        </p:nvSpPr>
        <p:spPr bwMode="auto">
          <a:xfrm>
            <a:off x="7215206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50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7591429" y="7327884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</p:childTnLst>
        </p:cTn>
      </p:par>
    </p:tnLst>
    <p:bldLst>
      <p:bldP spid="26" grpId="0"/>
      <p:bldP spid="26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1" grpId="0"/>
      <p:bldP spid="41" grpId="1"/>
      <p:bldP spid="43" grpId="0"/>
      <p:bldP spid="43" grpId="1"/>
      <p:bldP spid="45" grpId="0"/>
      <p:bldP spid="45" grpId="1"/>
      <p:bldP spid="46" grpId="0"/>
      <p:bldP spid="46" grpId="1"/>
      <p:bldP spid="47" grpId="0"/>
      <p:bldP spid="4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41 Tablo"/>
          <p:cNvGraphicFramePr>
            <a:graphicFrameLocks noGrp="1"/>
          </p:cNvGraphicFramePr>
          <p:nvPr/>
        </p:nvGraphicFramePr>
        <p:xfrm>
          <a:off x="928662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/>
        </p:nvGraphicFramePr>
        <p:xfrm>
          <a:off x="928662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928662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28 Tablo"/>
          <p:cNvGraphicFramePr>
            <a:graphicFrameLocks noGrp="1"/>
          </p:cNvGraphicFramePr>
          <p:nvPr/>
        </p:nvGraphicFramePr>
        <p:xfrm>
          <a:off x="2143108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39 Tablo"/>
          <p:cNvGraphicFramePr>
            <a:graphicFrameLocks noGrp="1"/>
          </p:cNvGraphicFramePr>
          <p:nvPr/>
        </p:nvGraphicFramePr>
        <p:xfrm>
          <a:off x="2143108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43 Tablo"/>
          <p:cNvGraphicFramePr>
            <a:graphicFrameLocks noGrp="1"/>
          </p:cNvGraphicFramePr>
          <p:nvPr/>
        </p:nvGraphicFramePr>
        <p:xfrm>
          <a:off x="2143108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48 Tablo"/>
          <p:cNvGraphicFramePr>
            <a:graphicFrameLocks noGrp="1"/>
          </p:cNvGraphicFramePr>
          <p:nvPr/>
        </p:nvGraphicFramePr>
        <p:xfrm>
          <a:off x="3357554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" name="50 Tablo"/>
          <p:cNvGraphicFramePr>
            <a:graphicFrameLocks noGrp="1"/>
          </p:cNvGraphicFramePr>
          <p:nvPr/>
        </p:nvGraphicFramePr>
        <p:xfrm>
          <a:off x="3357554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52 Tablo"/>
          <p:cNvGraphicFramePr>
            <a:graphicFrameLocks noGrp="1"/>
          </p:cNvGraphicFramePr>
          <p:nvPr/>
        </p:nvGraphicFramePr>
        <p:xfrm>
          <a:off x="3357554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?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785794"/>
            <a:ext cx="101409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214546" y="785794"/>
            <a:ext cx="101409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3428992" y="785794"/>
            <a:ext cx="101409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2071678"/>
            <a:ext cx="827944" cy="785818"/>
          </a:xfrm>
          <a:prstGeom prst="rect">
            <a:avLst/>
          </a:prstGeom>
          <a:noFill/>
        </p:spPr>
      </p:pic>
      <p:pic>
        <p:nvPicPr>
          <p:cNvPr id="26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2285984" y="2000240"/>
            <a:ext cx="827944" cy="785818"/>
          </a:xfrm>
          <a:prstGeom prst="rect">
            <a:avLst/>
          </a:prstGeom>
          <a:noFill/>
        </p:spPr>
      </p:pic>
      <p:pic>
        <p:nvPicPr>
          <p:cNvPr id="27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3500430" y="2000240"/>
            <a:ext cx="827944" cy="785818"/>
          </a:xfrm>
          <a:prstGeom prst="rect">
            <a:avLst/>
          </a:prstGeom>
          <a:noFill/>
        </p:spPr>
      </p:pic>
      <p:pic>
        <p:nvPicPr>
          <p:cNvPr id="3077" name="Picture 5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14" y="3071810"/>
            <a:ext cx="661343" cy="928694"/>
          </a:xfrm>
          <a:prstGeom prst="rect">
            <a:avLst/>
          </a:prstGeom>
          <a:noFill/>
        </p:spPr>
      </p:pic>
      <p:pic>
        <p:nvPicPr>
          <p:cNvPr id="28" name="Picture 5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2357422" y="3071810"/>
            <a:ext cx="661343" cy="928694"/>
          </a:xfrm>
          <a:prstGeom prst="rect">
            <a:avLst/>
          </a:prstGeom>
          <a:noFill/>
        </p:spPr>
      </p:pic>
      <p:pic>
        <p:nvPicPr>
          <p:cNvPr id="30" name="Picture 5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4572008"/>
            <a:ext cx="661343" cy="928694"/>
          </a:xfrm>
          <a:prstGeom prst="rect">
            <a:avLst/>
          </a:prstGeom>
          <a:noFill/>
        </p:spPr>
      </p:pic>
      <p:pic>
        <p:nvPicPr>
          <p:cNvPr id="31" name="Picture 5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2633973" y="4652647"/>
            <a:ext cx="661343" cy="928694"/>
          </a:xfrm>
          <a:prstGeom prst="rect">
            <a:avLst/>
          </a:prstGeom>
          <a:noFill/>
        </p:spPr>
      </p:pic>
      <p:pic>
        <p:nvPicPr>
          <p:cNvPr id="32" name="Picture 5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>
            <a:off x="4357686" y="4572008"/>
            <a:ext cx="661343" cy="928694"/>
          </a:xfrm>
          <a:prstGeom prst="rect">
            <a:avLst/>
          </a:prstGeom>
          <a:noFill/>
        </p:spPr>
      </p:pic>
      <p:pic>
        <p:nvPicPr>
          <p:cNvPr id="33" name="Picture 5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5991560" y="4509770"/>
            <a:ext cx="661343" cy="928694"/>
          </a:xfrm>
          <a:prstGeom prst="rect">
            <a:avLst/>
          </a:prstGeom>
          <a:noFill/>
        </p:spPr>
      </p:pic>
      <p:sp>
        <p:nvSpPr>
          <p:cNvPr id="34" name="33 Altıgen">
            <a:hlinkClick r:id="" action="ppaction://hlinkshowjump?jump=nextslide" highlightClick="1">
              <a:snd r:embed="rId8" name="arrow.wav"/>
            </a:hlinkClick>
          </p:cNvPr>
          <p:cNvSpPr/>
          <p:nvPr/>
        </p:nvSpPr>
        <p:spPr>
          <a:xfrm>
            <a:off x="4000496" y="564357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34 Altıgen">
            <a:hlinkClick r:id="rId9" action="ppaction://hlinksldjump"/>
          </p:cNvPr>
          <p:cNvSpPr/>
          <p:nvPr/>
        </p:nvSpPr>
        <p:spPr>
          <a:xfrm>
            <a:off x="714348" y="564357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Altıgen">
            <a:hlinkClick r:id="rId9" action="ppaction://hlinksldjump"/>
          </p:cNvPr>
          <p:cNvSpPr/>
          <p:nvPr/>
        </p:nvSpPr>
        <p:spPr>
          <a:xfrm>
            <a:off x="2357422" y="564357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36 Altıgen">
            <a:hlinkClick r:id="rId9" action="ppaction://hlinksldjump"/>
          </p:cNvPr>
          <p:cNvSpPr/>
          <p:nvPr/>
        </p:nvSpPr>
        <p:spPr>
          <a:xfrm>
            <a:off x="5715008" y="5572140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951791" y="6175359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39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6872291" y="7399321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99491" y="7327884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7572396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45" name="Text Box 56"/>
          <p:cNvSpPr txBox="1">
            <a:spLocks noChangeArrowheads="1"/>
          </p:cNvSpPr>
          <p:nvPr/>
        </p:nvSpPr>
        <p:spPr bwMode="auto">
          <a:xfrm>
            <a:off x="7572396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46" name="Text Box 57"/>
          <p:cNvSpPr txBox="1">
            <a:spLocks noChangeArrowheads="1"/>
          </p:cNvSpPr>
          <p:nvPr/>
        </p:nvSpPr>
        <p:spPr bwMode="auto">
          <a:xfrm>
            <a:off x="7500958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47" name="Text Box 58"/>
          <p:cNvSpPr txBox="1">
            <a:spLocks noChangeArrowheads="1"/>
          </p:cNvSpPr>
          <p:nvPr/>
        </p:nvSpPr>
        <p:spPr bwMode="auto">
          <a:xfrm>
            <a:off x="7358082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48" name="Text Box 59"/>
          <p:cNvSpPr txBox="1">
            <a:spLocks noChangeArrowheads="1"/>
          </p:cNvSpPr>
          <p:nvPr/>
        </p:nvSpPr>
        <p:spPr bwMode="auto">
          <a:xfrm>
            <a:off x="7500958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50" name="Text Box 60"/>
          <p:cNvSpPr txBox="1">
            <a:spLocks noChangeArrowheads="1"/>
          </p:cNvSpPr>
          <p:nvPr/>
        </p:nvSpPr>
        <p:spPr bwMode="auto">
          <a:xfrm>
            <a:off x="7358082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52" name="Text Box 61"/>
          <p:cNvSpPr txBox="1">
            <a:spLocks noChangeArrowheads="1"/>
          </p:cNvSpPr>
          <p:nvPr/>
        </p:nvSpPr>
        <p:spPr bwMode="auto">
          <a:xfrm>
            <a:off x="7286644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54" name="Text Box 62"/>
          <p:cNvSpPr txBox="1">
            <a:spLocks noChangeArrowheads="1"/>
          </p:cNvSpPr>
          <p:nvPr/>
        </p:nvSpPr>
        <p:spPr bwMode="auto">
          <a:xfrm>
            <a:off x="7215206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7215206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56" name="Text Box 64"/>
          <p:cNvSpPr txBox="1">
            <a:spLocks noChangeArrowheads="1"/>
          </p:cNvSpPr>
          <p:nvPr/>
        </p:nvSpPr>
        <p:spPr bwMode="auto">
          <a:xfrm>
            <a:off x="7143768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57" name="Text Box 65"/>
          <p:cNvSpPr txBox="1">
            <a:spLocks noChangeArrowheads="1"/>
          </p:cNvSpPr>
          <p:nvPr/>
        </p:nvSpPr>
        <p:spPr bwMode="auto">
          <a:xfrm>
            <a:off x="7215206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58" name="Text Box 66"/>
          <p:cNvSpPr txBox="1">
            <a:spLocks noChangeArrowheads="1"/>
          </p:cNvSpPr>
          <p:nvPr/>
        </p:nvSpPr>
        <p:spPr bwMode="auto">
          <a:xfrm>
            <a:off x="7143768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59" name="Text Box 67"/>
          <p:cNvSpPr txBox="1">
            <a:spLocks noChangeArrowheads="1"/>
          </p:cNvSpPr>
          <p:nvPr/>
        </p:nvSpPr>
        <p:spPr bwMode="auto">
          <a:xfrm>
            <a:off x="7072330" y="6156325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>
            <a:off x="7143768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61" name="Text Box 69"/>
          <p:cNvSpPr txBox="1">
            <a:spLocks noChangeArrowheads="1"/>
          </p:cNvSpPr>
          <p:nvPr/>
        </p:nvSpPr>
        <p:spPr bwMode="auto">
          <a:xfrm>
            <a:off x="7072330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62" name="Text Box 70"/>
          <p:cNvSpPr txBox="1">
            <a:spLocks noChangeArrowheads="1"/>
          </p:cNvSpPr>
          <p:nvPr/>
        </p:nvSpPr>
        <p:spPr bwMode="auto">
          <a:xfrm>
            <a:off x="7143768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63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7519991" y="7327884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"/>
                </p:tgtEl>
              </p:cMediaNode>
            </p:audio>
          </p:childTnLst>
        </p:cTn>
      </p:par>
    </p:tnLst>
    <p:bldLst>
      <p:bldP spid="38" grpId="0"/>
      <p:bldP spid="38" grpId="1"/>
      <p:bldP spid="43" grpId="0"/>
      <p:bldP spid="43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50" grpId="0"/>
      <p:bldP spid="50" grpId="1"/>
      <p:bldP spid="52" grpId="0"/>
      <p:bldP spid="52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41 Tablo"/>
          <p:cNvGraphicFramePr>
            <a:graphicFrameLocks noGrp="1"/>
          </p:cNvGraphicFramePr>
          <p:nvPr/>
        </p:nvGraphicFramePr>
        <p:xfrm>
          <a:off x="928662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/>
        </p:nvGraphicFramePr>
        <p:xfrm>
          <a:off x="928662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928662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28 Tablo"/>
          <p:cNvGraphicFramePr>
            <a:graphicFrameLocks noGrp="1"/>
          </p:cNvGraphicFramePr>
          <p:nvPr/>
        </p:nvGraphicFramePr>
        <p:xfrm>
          <a:off x="2143108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39 Tablo"/>
          <p:cNvGraphicFramePr>
            <a:graphicFrameLocks noGrp="1"/>
          </p:cNvGraphicFramePr>
          <p:nvPr/>
        </p:nvGraphicFramePr>
        <p:xfrm>
          <a:off x="2143108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43 Tablo"/>
          <p:cNvGraphicFramePr>
            <a:graphicFrameLocks noGrp="1"/>
          </p:cNvGraphicFramePr>
          <p:nvPr/>
        </p:nvGraphicFramePr>
        <p:xfrm>
          <a:off x="2143108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48 Tablo"/>
          <p:cNvGraphicFramePr>
            <a:graphicFrameLocks noGrp="1"/>
          </p:cNvGraphicFramePr>
          <p:nvPr/>
        </p:nvGraphicFramePr>
        <p:xfrm>
          <a:off x="3357554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" name="50 Tablo"/>
          <p:cNvGraphicFramePr>
            <a:graphicFrameLocks noGrp="1"/>
          </p:cNvGraphicFramePr>
          <p:nvPr/>
        </p:nvGraphicFramePr>
        <p:xfrm>
          <a:off x="3357554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52 Tablo"/>
          <p:cNvGraphicFramePr>
            <a:graphicFrameLocks noGrp="1"/>
          </p:cNvGraphicFramePr>
          <p:nvPr/>
        </p:nvGraphicFramePr>
        <p:xfrm>
          <a:off x="3357554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?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33 Dikdörtgen"/>
          <p:cNvSpPr/>
          <p:nvPr/>
        </p:nvSpPr>
        <p:spPr>
          <a:xfrm>
            <a:off x="1142976" y="785794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34 İkizkenar Üçgen"/>
          <p:cNvSpPr/>
          <p:nvPr/>
        </p:nvSpPr>
        <p:spPr>
          <a:xfrm>
            <a:off x="1643042" y="714356"/>
            <a:ext cx="357190" cy="42862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Oval"/>
          <p:cNvSpPr/>
          <p:nvPr/>
        </p:nvSpPr>
        <p:spPr>
          <a:xfrm>
            <a:off x="1571604" y="13572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36 Dikdörtgen"/>
          <p:cNvSpPr/>
          <p:nvPr/>
        </p:nvSpPr>
        <p:spPr>
          <a:xfrm>
            <a:off x="3500430" y="714356"/>
            <a:ext cx="928694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38 İkizkenar Üçgen"/>
          <p:cNvSpPr/>
          <p:nvPr/>
        </p:nvSpPr>
        <p:spPr>
          <a:xfrm>
            <a:off x="2857488" y="785794"/>
            <a:ext cx="357190" cy="42862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40 Oval"/>
          <p:cNvSpPr/>
          <p:nvPr/>
        </p:nvSpPr>
        <p:spPr>
          <a:xfrm>
            <a:off x="2571736" y="128586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49 Oval"/>
          <p:cNvSpPr/>
          <p:nvPr/>
        </p:nvSpPr>
        <p:spPr>
          <a:xfrm>
            <a:off x="3857620" y="114298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53 Oval"/>
          <p:cNvSpPr/>
          <p:nvPr/>
        </p:nvSpPr>
        <p:spPr>
          <a:xfrm>
            <a:off x="1571604" y="19288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0" name="59 Oval"/>
          <p:cNvSpPr/>
          <p:nvPr/>
        </p:nvSpPr>
        <p:spPr>
          <a:xfrm>
            <a:off x="1142976" y="300037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60 Dikdörtgen"/>
          <p:cNvSpPr/>
          <p:nvPr/>
        </p:nvSpPr>
        <p:spPr>
          <a:xfrm>
            <a:off x="2428860" y="857232"/>
            <a:ext cx="35719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64 Oval"/>
          <p:cNvSpPr/>
          <p:nvPr/>
        </p:nvSpPr>
        <p:spPr>
          <a:xfrm>
            <a:off x="2786050" y="1928802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65 Oval"/>
          <p:cNvSpPr/>
          <p:nvPr/>
        </p:nvSpPr>
        <p:spPr>
          <a:xfrm>
            <a:off x="2357422" y="307181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67 Oval"/>
          <p:cNvSpPr/>
          <p:nvPr/>
        </p:nvSpPr>
        <p:spPr>
          <a:xfrm>
            <a:off x="3643306" y="2357430"/>
            <a:ext cx="500066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68 Dikdörtgen"/>
          <p:cNvSpPr/>
          <p:nvPr/>
        </p:nvSpPr>
        <p:spPr>
          <a:xfrm>
            <a:off x="3786182" y="2500306"/>
            <a:ext cx="214314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69 Dikdörtgen"/>
          <p:cNvSpPr/>
          <p:nvPr/>
        </p:nvSpPr>
        <p:spPr>
          <a:xfrm>
            <a:off x="2786050" y="2500306"/>
            <a:ext cx="35719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70 Dikdörtgen"/>
          <p:cNvSpPr/>
          <p:nvPr/>
        </p:nvSpPr>
        <p:spPr>
          <a:xfrm>
            <a:off x="2857488" y="3071810"/>
            <a:ext cx="35719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71 Dikdörtgen"/>
          <p:cNvSpPr/>
          <p:nvPr/>
        </p:nvSpPr>
        <p:spPr>
          <a:xfrm>
            <a:off x="1714480" y="3000372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3" name="72 Dikdörtgen"/>
          <p:cNvSpPr/>
          <p:nvPr/>
        </p:nvSpPr>
        <p:spPr>
          <a:xfrm>
            <a:off x="1643042" y="2500306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5" name="74 İkizkenar Üçgen"/>
          <p:cNvSpPr/>
          <p:nvPr/>
        </p:nvSpPr>
        <p:spPr>
          <a:xfrm>
            <a:off x="1071538" y="1928802"/>
            <a:ext cx="357190" cy="42862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75 İkizkenar Üçgen"/>
          <p:cNvSpPr/>
          <p:nvPr/>
        </p:nvSpPr>
        <p:spPr>
          <a:xfrm>
            <a:off x="1714480" y="3500438"/>
            <a:ext cx="357190" cy="42862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77 İkizkenar Üçgen"/>
          <p:cNvSpPr/>
          <p:nvPr/>
        </p:nvSpPr>
        <p:spPr>
          <a:xfrm>
            <a:off x="2357422" y="1928802"/>
            <a:ext cx="357190" cy="42862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78 İkizkenar Üçgen"/>
          <p:cNvSpPr/>
          <p:nvPr/>
        </p:nvSpPr>
        <p:spPr>
          <a:xfrm>
            <a:off x="2786050" y="3500438"/>
            <a:ext cx="357190" cy="42862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0" name="79 İkizkenar Üçgen"/>
          <p:cNvSpPr/>
          <p:nvPr/>
        </p:nvSpPr>
        <p:spPr>
          <a:xfrm>
            <a:off x="3643306" y="714356"/>
            <a:ext cx="714380" cy="85725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1" name="80 İkizkenar Üçgen"/>
          <p:cNvSpPr/>
          <p:nvPr/>
        </p:nvSpPr>
        <p:spPr>
          <a:xfrm>
            <a:off x="3428992" y="1785926"/>
            <a:ext cx="892975" cy="107157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82" name="81 Tablo"/>
          <p:cNvGraphicFramePr>
            <a:graphicFrameLocks noGrp="1"/>
          </p:cNvGraphicFramePr>
          <p:nvPr/>
        </p:nvGraphicFramePr>
        <p:xfrm>
          <a:off x="642910" y="4643446"/>
          <a:ext cx="6572296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</a:tblGrid>
              <a:tr h="13573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" name="82 Oval"/>
          <p:cNvSpPr/>
          <p:nvPr/>
        </p:nvSpPr>
        <p:spPr>
          <a:xfrm>
            <a:off x="857224" y="4714884"/>
            <a:ext cx="1214446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83 Oval"/>
          <p:cNvSpPr/>
          <p:nvPr/>
        </p:nvSpPr>
        <p:spPr>
          <a:xfrm>
            <a:off x="2428860" y="4714884"/>
            <a:ext cx="1214446" cy="12144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5" name="84 Oval"/>
          <p:cNvSpPr/>
          <p:nvPr/>
        </p:nvSpPr>
        <p:spPr>
          <a:xfrm>
            <a:off x="4071934" y="4714884"/>
            <a:ext cx="1214446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6" name="85 Oval"/>
          <p:cNvSpPr/>
          <p:nvPr/>
        </p:nvSpPr>
        <p:spPr>
          <a:xfrm>
            <a:off x="5715008" y="4714884"/>
            <a:ext cx="1214446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86 Dikdörtgen"/>
          <p:cNvSpPr/>
          <p:nvPr/>
        </p:nvSpPr>
        <p:spPr>
          <a:xfrm>
            <a:off x="6000760" y="4929198"/>
            <a:ext cx="714380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9" name="88 İkizkenar Üçgen"/>
          <p:cNvSpPr/>
          <p:nvPr/>
        </p:nvSpPr>
        <p:spPr>
          <a:xfrm>
            <a:off x="6143636" y="5072074"/>
            <a:ext cx="357190" cy="42862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0" name="89 İkizkenar Üçgen"/>
          <p:cNvSpPr/>
          <p:nvPr/>
        </p:nvSpPr>
        <p:spPr>
          <a:xfrm>
            <a:off x="2857488" y="5072074"/>
            <a:ext cx="357190" cy="428628"/>
          </a:xfrm>
          <a:prstGeom prst="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1" name="90 İkizkenar Üçgen"/>
          <p:cNvSpPr/>
          <p:nvPr/>
        </p:nvSpPr>
        <p:spPr>
          <a:xfrm>
            <a:off x="4429124" y="5072074"/>
            <a:ext cx="357190" cy="4286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2" name="91 İkizkenar Üçgen"/>
          <p:cNvSpPr/>
          <p:nvPr/>
        </p:nvSpPr>
        <p:spPr>
          <a:xfrm>
            <a:off x="1071539" y="4714884"/>
            <a:ext cx="773912" cy="928694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92 Dikdörtgen"/>
          <p:cNvSpPr/>
          <p:nvPr/>
        </p:nvSpPr>
        <p:spPr>
          <a:xfrm>
            <a:off x="1285852" y="5143512"/>
            <a:ext cx="35719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4" name="93 Dikdörtgen"/>
          <p:cNvSpPr/>
          <p:nvPr/>
        </p:nvSpPr>
        <p:spPr>
          <a:xfrm>
            <a:off x="2714612" y="5000636"/>
            <a:ext cx="71438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5" name="94 Dikdörtgen"/>
          <p:cNvSpPr/>
          <p:nvPr/>
        </p:nvSpPr>
        <p:spPr>
          <a:xfrm>
            <a:off x="4286248" y="4929198"/>
            <a:ext cx="71438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47 Altıgen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5786446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51 Altıgen">
            <a:hlinkClick r:id="rId6" action="ppaction://hlinksldjump"/>
          </p:cNvPr>
          <p:cNvSpPr/>
          <p:nvPr/>
        </p:nvSpPr>
        <p:spPr>
          <a:xfrm>
            <a:off x="4214810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54 Altıgen">
            <a:hlinkClick r:id="rId6" action="ppaction://hlinksldjump"/>
          </p:cNvPr>
          <p:cNvSpPr/>
          <p:nvPr/>
        </p:nvSpPr>
        <p:spPr>
          <a:xfrm>
            <a:off x="2500298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55 Altıgen">
            <a:hlinkClick r:id="rId6" action="ppaction://hlinksldjump"/>
          </p:cNvPr>
          <p:cNvSpPr/>
          <p:nvPr/>
        </p:nvSpPr>
        <p:spPr>
          <a:xfrm>
            <a:off x="857224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8094667" y="6175359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58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015167" y="7399321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742367" y="7327884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715272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63" name="Text Box 56"/>
          <p:cNvSpPr txBox="1">
            <a:spLocks noChangeArrowheads="1"/>
          </p:cNvSpPr>
          <p:nvPr/>
        </p:nvSpPr>
        <p:spPr bwMode="auto">
          <a:xfrm>
            <a:off x="7715272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7643834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67" name="Text Box 58"/>
          <p:cNvSpPr txBox="1">
            <a:spLocks noChangeArrowheads="1"/>
          </p:cNvSpPr>
          <p:nvPr/>
        </p:nvSpPr>
        <p:spPr bwMode="auto">
          <a:xfrm>
            <a:off x="7500958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74" name="Text Box 59"/>
          <p:cNvSpPr txBox="1">
            <a:spLocks noChangeArrowheads="1"/>
          </p:cNvSpPr>
          <p:nvPr/>
        </p:nvSpPr>
        <p:spPr bwMode="auto">
          <a:xfrm>
            <a:off x="7643834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77" name="Text Box 60"/>
          <p:cNvSpPr txBox="1">
            <a:spLocks noChangeArrowheads="1"/>
          </p:cNvSpPr>
          <p:nvPr/>
        </p:nvSpPr>
        <p:spPr bwMode="auto">
          <a:xfrm>
            <a:off x="7500958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88" name="Text Box 61"/>
          <p:cNvSpPr txBox="1">
            <a:spLocks noChangeArrowheads="1"/>
          </p:cNvSpPr>
          <p:nvPr/>
        </p:nvSpPr>
        <p:spPr bwMode="auto">
          <a:xfrm>
            <a:off x="7429520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96" name="Text Box 62"/>
          <p:cNvSpPr txBox="1">
            <a:spLocks noChangeArrowheads="1"/>
          </p:cNvSpPr>
          <p:nvPr/>
        </p:nvSpPr>
        <p:spPr bwMode="auto">
          <a:xfrm>
            <a:off x="7358082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7358082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98" name="Text Box 64"/>
          <p:cNvSpPr txBox="1">
            <a:spLocks noChangeArrowheads="1"/>
          </p:cNvSpPr>
          <p:nvPr/>
        </p:nvSpPr>
        <p:spPr bwMode="auto">
          <a:xfrm>
            <a:off x="7286644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99" name="Text Box 65"/>
          <p:cNvSpPr txBox="1">
            <a:spLocks noChangeArrowheads="1"/>
          </p:cNvSpPr>
          <p:nvPr/>
        </p:nvSpPr>
        <p:spPr bwMode="auto">
          <a:xfrm>
            <a:off x="7358082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100" name="Text Box 66"/>
          <p:cNvSpPr txBox="1">
            <a:spLocks noChangeArrowheads="1"/>
          </p:cNvSpPr>
          <p:nvPr/>
        </p:nvSpPr>
        <p:spPr bwMode="auto">
          <a:xfrm>
            <a:off x="7286644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101" name="Text Box 67"/>
          <p:cNvSpPr txBox="1">
            <a:spLocks noChangeArrowheads="1"/>
          </p:cNvSpPr>
          <p:nvPr/>
        </p:nvSpPr>
        <p:spPr bwMode="auto">
          <a:xfrm>
            <a:off x="7215206" y="6156325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102" name="Text Box 68"/>
          <p:cNvSpPr txBox="1">
            <a:spLocks noChangeArrowheads="1"/>
          </p:cNvSpPr>
          <p:nvPr/>
        </p:nvSpPr>
        <p:spPr bwMode="auto">
          <a:xfrm>
            <a:off x="7286644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103" name="Text Box 69"/>
          <p:cNvSpPr txBox="1">
            <a:spLocks noChangeArrowheads="1"/>
          </p:cNvSpPr>
          <p:nvPr/>
        </p:nvSpPr>
        <p:spPr bwMode="auto">
          <a:xfrm>
            <a:off x="7215206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104" name="Text Box 70"/>
          <p:cNvSpPr txBox="1">
            <a:spLocks noChangeArrowheads="1"/>
          </p:cNvSpPr>
          <p:nvPr/>
        </p:nvSpPr>
        <p:spPr bwMode="auto">
          <a:xfrm>
            <a:off x="7286644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105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662867" y="7327884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5"/>
                </p:tgtEl>
              </p:cMediaNode>
            </p:audio>
          </p:childTnLst>
        </p:cTn>
      </p:par>
    </p:tnLst>
    <p:bldLst>
      <p:bldP spid="57" grpId="0"/>
      <p:bldP spid="57" grpId="1"/>
      <p:bldP spid="62" grpId="0"/>
      <p:bldP spid="62" grpId="1"/>
      <p:bldP spid="63" grpId="0"/>
      <p:bldP spid="63" grpId="1"/>
      <p:bldP spid="64" grpId="0"/>
      <p:bldP spid="64" grpId="1"/>
      <p:bldP spid="67" grpId="0"/>
      <p:bldP spid="67" grpId="1"/>
      <p:bldP spid="74" grpId="0"/>
      <p:bldP spid="74" grpId="1"/>
      <p:bldP spid="77" grpId="0"/>
      <p:bldP spid="77" grpId="1"/>
      <p:bldP spid="88" grpId="0"/>
      <p:bldP spid="88" grpId="1"/>
      <p:bldP spid="96" grpId="0"/>
      <p:bldP spid="96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41 Tablo"/>
          <p:cNvGraphicFramePr>
            <a:graphicFrameLocks noGrp="1"/>
          </p:cNvGraphicFramePr>
          <p:nvPr/>
        </p:nvGraphicFramePr>
        <p:xfrm>
          <a:off x="928662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/>
        </p:nvGraphicFramePr>
        <p:xfrm>
          <a:off x="928662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928662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28 Tablo"/>
          <p:cNvGraphicFramePr>
            <a:graphicFrameLocks noGrp="1"/>
          </p:cNvGraphicFramePr>
          <p:nvPr/>
        </p:nvGraphicFramePr>
        <p:xfrm>
          <a:off x="2143108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39 Tablo"/>
          <p:cNvGraphicFramePr>
            <a:graphicFrameLocks noGrp="1"/>
          </p:cNvGraphicFramePr>
          <p:nvPr/>
        </p:nvGraphicFramePr>
        <p:xfrm>
          <a:off x="2143108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43 Tablo"/>
          <p:cNvGraphicFramePr>
            <a:graphicFrameLocks noGrp="1"/>
          </p:cNvGraphicFramePr>
          <p:nvPr/>
        </p:nvGraphicFramePr>
        <p:xfrm>
          <a:off x="2143108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48 Tablo"/>
          <p:cNvGraphicFramePr>
            <a:graphicFrameLocks noGrp="1"/>
          </p:cNvGraphicFramePr>
          <p:nvPr/>
        </p:nvGraphicFramePr>
        <p:xfrm>
          <a:off x="3357554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" name="50 Tablo"/>
          <p:cNvGraphicFramePr>
            <a:graphicFrameLocks noGrp="1"/>
          </p:cNvGraphicFramePr>
          <p:nvPr/>
        </p:nvGraphicFramePr>
        <p:xfrm>
          <a:off x="3357554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52 Tablo"/>
          <p:cNvGraphicFramePr>
            <a:graphicFrameLocks noGrp="1"/>
          </p:cNvGraphicFramePr>
          <p:nvPr/>
        </p:nvGraphicFramePr>
        <p:xfrm>
          <a:off x="3357554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?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1142975" y="714356"/>
            <a:ext cx="634699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1142976" y="1857363"/>
            <a:ext cx="494575" cy="1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2643182"/>
            <a:ext cx="634699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3643314"/>
            <a:ext cx="571504" cy="19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1142976" y="3000372"/>
            <a:ext cx="642942" cy="21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953711" y="3332513"/>
            <a:ext cx="571505" cy="19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1525216" y="3332512"/>
            <a:ext cx="571504" cy="19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714356"/>
            <a:ext cx="571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1928802"/>
            <a:ext cx="600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57422" y="3071810"/>
            <a:ext cx="619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68" y="714356"/>
            <a:ext cx="54993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43306" y="1857364"/>
            <a:ext cx="5143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5984" y="4643446"/>
            <a:ext cx="9048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85852" y="4643446"/>
            <a:ext cx="857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428992" y="4643446"/>
            <a:ext cx="8572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0" y="4714884"/>
            <a:ext cx="6572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Altıgen">
            <a:hlinkClick r:id="" action="ppaction://hlinkshowjump?jump=nextslide" highlightClick="1">
              <a:snd r:embed="rId15" name="arrow.wav"/>
            </a:hlinkClick>
          </p:cNvPr>
          <p:cNvSpPr/>
          <p:nvPr/>
        </p:nvSpPr>
        <p:spPr>
          <a:xfrm>
            <a:off x="2285984" y="5715016"/>
            <a:ext cx="857256" cy="2857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27 Altıgen">
            <a:hlinkClick r:id="rId16" action="ppaction://hlinksldjump"/>
          </p:cNvPr>
          <p:cNvSpPr/>
          <p:nvPr/>
        </p:nvSpPr>
        <p:spPr>
          <a:xfrm>
            <a:off x="1285852" y="5715016"/>
            <a:ext cx="857256" cy="2857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29 Altıgen">
            <a:hlinkClick r:id="rId16" action="ppaction://hlinksldjump"/>
          </p:cNvPr>
          <p:cNvSpPr/>
          <p:nvPr/>
        </p:nvSpPr>
        <p:spPr>
          <a:xfrm>
            <a:off x="3357554" y="5715016"/>
            <a:ext cx="857256" cy="2857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30 Altıgen">
            <a:hlinkClick r:id="rId16" action="ppaction://hlinksldjump"/>
          </p:cNvPr>
          <p:cNvSpPr/>
          <p:nvPr/>
        </p:nvSpPr>
        <p:spPr>
          <a:xfrm>
            <a:off x="4429124" y="5715016"/>
            <a:ext cx="857256" cy="2857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7451725" y="5805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33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6372225" y="70294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55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36" name="Text Box 56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37" name="Text Box 57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6858016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39" name="Text Box 59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41" name="Text Box 60"/>
          <p:cNvSpPr txBox="1">
            <a:spLocks noChangeArrowheads="1"/>
          </p:cNvSpPr>
          <p:nvPr/>
        </p:nvSpPr>
        <p:spPr bwMode="auto">
          <a:xfrm>
            <a:off x="6858016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43" name="Text Box 61"/>
          <p:cNvSpPr txBox="1">
            <a:spLocks noChangeArrowheads="1"/>
          </p:cNvSpPr>
          <p:nvPr/>
        </p:nvSpPr>
        <p:spPr bwMode="auto">
          <a:xfrm>
            <a:off x="6786578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45" name="Text Box 62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48" name="Text Box 65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50" name="Text Box 66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52" name="Text Box 67"/>
          <p:cNvSpPr txBox="1">
            <a:spLocks noChangeArrowheads="1"/>
          </p:cNvSpPr>
          <p:nvPr/>
        </p:nvSpPr>
        <p:spPr bwMode="auto">
          <a:xfrm>
            <a:off x="6572264" y="578645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54" name="Text Box 68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55" name="Text Box 69"/>
          <p:cNvSpPr txBox="1">
            <a:spLocks noChangeArrowheads="1"/>
          </p:cNvSpPr>
          <p:nvPr/>
        </p:nvSpPr>
        <p:spPr bwMode="auto">
          <a:xfrm>
            <a:off x="6572264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56" name="Text Box 70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57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7019925" y="69580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</p:childTnLst>
        </p:cTn>
      </p:par>
    </p:tnLst>
    <p:bldLst>
      <p:bldP spid="32" grpId="0"/>
      <p:bldP spid="32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1" grpId="0"/>
      <p:bldP spid="41" grpId="1"/>
      <p:bldP spid="43" grpId="0"/>
      <p:bldP spid="43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50" grpId="0"/>
      <p:bldP spid="50" grpId="1"/>
      <p:bldP spid="52" grpId="0"/>
      <p:bldP spid="52" grpId="1"/>
      <p:bldP spid="54" grpId="0"/>
      <p:bldP spid="54" grpId="1"/>
      <p:bldP spid="55" grpId="0"/>
      <p:bldP spid="5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2643206"/>
          </a:xfrm>
        </p:spPr>
        <p:txBody>
          <a:bodyPr>
            <a:normAutofit/>
          </a:bodyPr>
          <a:lstStyle/>
          <a:p>
            <a:r>
              <a:rPr lang="tr-TR" dirty="0" smtClean="0"/>
              <a:t>İNCELE </a:t>
            </a:r>
            <a:br>
              <a:rPr lang="tr-TR" dirty="0" smtClean="0"/>
            </a:br>
            <a:r>
              <a:rPr lang="tr-TR" dirty="0" smtClean="0"/>
              <a:t>GÖRSEL HAFIZANA YERLEŞTİR </a:t>
            </a:r>
            <a:br>
              <a:rPr lang="tr-TR" dirty="0" smtClean="0"/>
            </a:br>
            <a:r>
              <a:rPr lang="tr-TR" dirty="0" smtClean="0"/>
              <a:t>UYGUN KUTUCUĞU İŞARETLE</a:t>
            </a:r>
            <a:endParaRPr lang="tr-TR" dirty="0"/>
          </a:p>
        </p:txBody>
      </p:sp>
      <p:grpSp>
        <p:nvGrpSpPr>
          <p:cNvPr id="8" name="7 Grup"/>
          <p:cNvGrpSpPr/>
          <p:nvPr/>
        </p:nvGrpSpPr>
        <p:grpSpPr>
          <a:xfrm>
            <a:off x="3428992" y="3429000"/>
            <a:ext cx="2171715" cy="2143140"/>
            <a:chOff x="3143240" y="3643314"/>
            <a:chExt cx="1357322" cy="1285884"/>
          </a:xfrm>
        </p:grpSpPr>
        <p:sp>
          <p:nvSpPr>
            <p:cNvPr id="5" name="4 Altıgen">
              <a:hlinkClick r:id="rId3" action="ppaction://hlinksldjump"/>
            </p:cNvPr>
            <p:cNvSpPr/>
            <p:nvPr/>
          </p:nvSpPr>
          <p:spPr>
            <a:xfrm>
              <a:off x="3143240" y="3643314"/>
              <a:ext cx="1357322" cy="428628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027" name="Picture 3" descr="C:\Users\VIN 7\AppData\Local\Microsoft\Windows\Temporary Internet Files\Content.IE5\3O5BLKWJ\mouse-cursor-click-png-click-cursor-finger-hand-press-tap-icon-512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05748" y="3643314"/>
              <a:ext cx="1285884" cy="1285884"/>
            </a:xfrm>
            <a:prstGeom prst="rect">
              <a:avLst/>
            </a:prstGeom>
            <a:noFill/>
          </p:spPr>
        </p:pic>
      </p:grpSp>
      <p:pic>
        <p:nvPicPr>
          <p:cNvPr id="1028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214686"/>
            <a:ext cx="1952531" cy="2076261"/>
          </a:xfrm>
          <a:prstGeom prst="rect">
            <a:avLst/>
          </a:prstGeom>
          <a:noFill/>
        </p:spPr>
      </p:pic>
      <p:sp>
        <p:nvSpPr>
          <p:cNvPr id="12" name="11 Oval"/>
          <p:cNvSpPr/>
          <p:nvPr/>
        </p:nvSpPr>
        <p:spPr>
          <a:xfrm>
            <a:off x="7072330" y="3214686"/>
            <a:ext cx="157163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Tm="1000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41 Tablo"/>
          <p:cNvGraphicFramePr>
            <a:graphicFrameLocks noGrp="1"/>
          </p:cNvGraphicFramePr>
          <p:nvPr/>
        </p:nvGraphicFramePr>
        <p:xfrm>
          <a:off x="1785918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/>
        </p:nvGraphicFramePr>
        <p:xfrm>
          <a:off x="1785918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1785918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28 Tablo"/>
          <p:cNvGraphicFramePr>
            <a:graphicFrameLocks noGrp="1"/>
          </p:cNvGraphicFramePr>
          <p:nvPr/>
        </p:nvGraphicFramePr>
        <p:xfrm>
          <a:off x="3000364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39 Tablo"/>
          <p:cNvGraphicFramePr>
            <a:graphicFrameLocks noGrp="1"/>
          </p:cNvGraphicFramePr>
          <p:nvPr/>
        </p:nvGraphicFramePr>
        <p:xfrm>
          <a:off x="3000364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43 Tablo"/>
          <p:cNvGraphicFramePr>
            <a:graphicFrameLocks noGrp="1"/>
          </p:cNvGraphicFramePr>
          <p:nvPr/>
        </p:nvGraphicFramePr>
        <p:xfrm>
          <a:off x="3000364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48 Tablo"/>
          <p:cNvGraphicFramePr>
            <a:graphicFrameLocks noGrp="1"/>
          </p:cNvGraphicFramePr>
          <p:nvPr/>
        </p:nvGraphicFramePr>
        <p:xfrm>
          <a:off x="4214810" y="642918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" name="50 Tablo"/>
          <p:cNvGraphicFramePr>
            <a:graphicFrameLocks noGrp="1"/>
          </p:cNvGraphicFramePr>
          <p:nvPr/>
        </p:nvGraphicFramePr>
        <p:xfrm>
          <a:off x="4214810" y="1785926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52 Tablo"/>
          <p:cNvGraphicFramePr>
            <a:graphicFrameLocks noGrp="1"/>
          </p:cNvGraphicFramePr>
          <p:nvPr/>
        </p:nvGraphicFramePr>
        <p:xfrm>
          <a:off x="4214810" y="2928934"/>
          <a:ext cx="1214446" cy="114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    ?</a:t>
                      </a:r>
                      <a:endParaRPr lang="tr-TR" sz="4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2" name="81 Tablo"/>
          <p:cNvGraphicFramePr>
            <a:graphicFrameLocks noGrp="1"/>
          </p:cNvGraphicFramePr>
          <p:nvPr/>
        </p:nvGraphicFramePr>
        <p:xfrm>
          <a:off x="1142976" y="4643446"/>
          <a:ext cx="6572296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</a:tblGrid>
              <a:tr h="13573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714356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1857364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714884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642918"/>
            <a:ext cx="180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1785926"/>
            <a:ext cx="180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2928934"/>
            <a:ext cx="180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714356"/>
            <a:ext cx="381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36" y="1857364"/>
            <a:ext cx="381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2928934"/>
            <a:ext cx="381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57422" y="928670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68" y="2071678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57818" y="5072074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1357298"/>
            <a:ext cx="276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4876" y="2571744"/>
            <a:ext cx="276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3643314"/>
            <a:ext cx="276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714356"/>
            <a:ext cx="361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71670" y="1857364"/>
            <a:ext cx="361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86116" y="3000372"/>
            <a:ext cx="361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28794" y="1357298"/>
            <a:ext cx="628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43240" y="2571744"/>
            <a:ext cx="628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5643578"/>
            <a:ext cx="628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428992" y="1071546"/>
            <a:ext cx="3333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72000" y="2214554"/>
            <a:ext cx="3333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43108" y="3357562"/>
            <a:ext cx="3333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57752" y="1142984"/>
            <a:ext cx="4095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28860" y="2214554"/>
            <a:ext cx="4095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3" name="Picture 2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43306" y="3286124"/>
            <a:ext cx="4095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4" name="Picture 3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6200000">
            <a:off x="2590788" y="1266808"/>
            <a:ext cx="6381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5" name="Picture 3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6200000">
            <a:off x="5662622" y="5481650"/>
            <a:ext cx="6381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6200000">
            <a:off x="3805234" y="2409816"/>
            <a:ext cx="6381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7" name="Picture 3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857620" y="1142984"/>
            <a:ext cx="2667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8" name="Picture 3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000628" y="2285992"/>
            <a:ext cx="2667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9" name="Picture 3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571736" y="3357562"/>
            <a:ext cx="2667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0" name="Picture 3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786314" y="1428736"/>
            <a:ext cx="4286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428860" y="2571744"/>
            <a:ext cx="4286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2" name="Picture 3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643306" y="3643314"/>
            <a:ext cx="4286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4714884"/>
            <a:ext cx="381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85852" y="4714884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2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00166" y="5286388"/>
            <a:ext cx="4095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3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6200000">
            <a:off x="2090722" y="5267336"/>
            <a:ext cx="6381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4714884"/>
            <a:ext cx="276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" name="Picture 2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68" y="4929198"/>
            <a:ext cx="4095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3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428992" y="5357826"/>
            <a:ext cx="4286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4714884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" name="Picture 3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6200000">
            <a:off x="7234258" y="5267336"/>
            <a:ext cx="6381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714884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" name="Picture 2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00826" y="5286388"/>
            <a:ext cx="628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702" y="5643578"/>
            <a:ext cx="276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59 Altıgen">
            <a:hlinkClick r:id="" action="ppaction://hlinkshowjump?jump=nextslide" highlightClick="1">
              <a:snd r:embed="rId17" name="arrow.wav"/>
            </a:hlinkClick>
          </p:cNvPr>
          <p:cNvSpPr/>
          <p:nvPr/>
        </p:nvSpPr>
        <p:spPr>
          <a:xfrm>
            <a:off x="4643438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60 Altıgen">
            <a:hlinkClick r:id="rId18" action="ppaction://hlinksldjump"/>
          </p:cNvPr>
          <p:cNvSpPr/>
          <p:nvPr/>
        </p:nvSpPr>
        <p:spPr>
          <a:xfrm>
            <a:off x="1214414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61 Altıgen">
            <a:hlinkClick r:id="rId18" action="ppaction://hlinksldjump"/>
          </p:cNvPr>
          <p:cNvSpPr/>
          <p:nvPr/>
        </p:nvSpPr>
        <p:spPr>
          <a:xfrm>
            <a:off x="3000364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62 Altıgen">
            <a:hlinkClick r:id="rId18" action="ppaction://hlinksldjump"/>
          </p:cNvPr>
          <p:cNvSpPr/>
          <p:nvPr/>
        </p:nvSpPr>
        <p:spPr>
          <a:xfrm>
            <a:off x="6215074" y="607220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7523163" y="94770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65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7858148" y="70723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9585348" y="7000901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7143768" y="9286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68" name="Text Box 56"/>
          <p:cNvSpPr txBox="1">
            <a:spLocks noChangeArrowheads="1"/>
          </p:cNvSpPr>
          <p:nvPr/>
        </p:nvSpPr>
        <p:spPr bwMode="auto">
          <a:xfrm>
            <a:off x="7143768" y="9286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7072330" y="9286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70" name="Text Box 58"/>
          <p:cNvSpPr txBox="1">
            <a:spLocks noChangeArrowheads="1"/>
          </p:cNvSpPr>
          <p:nvPr/>
        </p:nvSpPr>
        <p:spPr bwMode="auto">
          <a:xfrm>
            <a:off x="6929454" y="9286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71" name="Text Box 59"/>
          <p:cNvSpPr txBox="1">
            <a:spLocks noChangeArrowheads="1"/>
          </p:cNvSpPr>
          <p:nvPr/>
        </p:nvSpPr>
        <p:spPr bwMode="auto">
          <a:xfrm>
            <a:off x="7072330" y="9286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72" name="Text Box 60"/>
          <p:cNvSpPr txBox="1">
            <a:spLocks noChangeArrowheads="1"/>
          </p:cNvSpPr>
          <p:nvPr/>
        </p:nvSpPr>
        <p:spPr bwMode="auto">
          <a:xfrm>
            <a:off x="6929454" y="92867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73" name="Text Box 61"/>
          <p:cNvSpPr txBox="1">
            <a:spLocks noChangeArrowheads="1"/>
          </p:cNvSpPr>
          <p:nvPr/>
        </p:nvSpPr>
        <p:spPr bwMode="auto">
          <a:xfrm>
            <a:off x="6858016" y="92867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74" name="Text Box 62"/>
          <p:cNvSpPr txBox="1">
            <a:spLocks noChangeArrowheads="1"/>
          </p:cNvSpPr>
          <p:nvPr/>
        </p:nvSpPr>
        <p:spPr bwMode="auto">
          <a:xfrm>
            <a:off x="6786578" y="92867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6786578" y="92867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76" name="Text Box 64"/>
          <p:cNvSpPr txBox="1">
            <a:spLocks noChangeArrowheads="1"/>
          </p:cNvSpPr>
          <p:nvPr/>
        </p:nvSpPr>
        <p:spPr bwMode="auto">
          <a:xfrm>
            <a:off x="6715140" y="92867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77" name="Text Box 65"/>
          <p:cNvSpPr txBox="1">
            <a:spLocks noChangeArrowheads="1"/>
          </p:cNvSpPr>
          <p:nvPr/>
        </p:nvSpPr>
        <p:spPr bwMode="auto">
          <a:xfrm>
            <a:off x="6786578" y="92867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78" name="Text Box 66"/>
          <p:cNvSpPr txBox="1">
            <a:spLocks noChangeArrowheads="1"/>
          </p:cNvSpPr>
          <p:nvPr/>
        </p:nvSpPr>
        <p:spPr bwMode="auto">
          <a:xfrm>
            <a:off x="6715140" y="9286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79" name="Text Box 67"/>
          <p:cNvSpPr txBox="1">
            <a:spLocks noChangeArrowheads="1"/>
          </p:cNvSpPr>
          <p:nvPr/>
        </p:nvSpPr>
        <p:spPr bwMode="auto">
          <a:xfrm>
            <a:off x="6643702" y="928670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80" name="Text Box 68"/>
          <p:cNvSpPr txBox="1">
            <a:spLocks noChangeArrowheads="1"/>
          </p:cNvSpPr>
          <p:nvPr/>
        </p:nvSpPr>
        <p:spPr bwMode="auto">
          <a:xfrm>
            <a:off x="6715140" y="92867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81" name="Text Box 69"/>
          <p:cNvSpPr txBox="1">
            <a:spLocks noChangeArrowheads="1"/>
          </p:cNvSpPr>
          <p:nvPr/>
        </p:nvSpPr>
        <p:spPr bwMode="auto">
          <a:xfrm>
            <a:off x="6643702" y="9286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83" name="Text Box 70"/>
          <p:cNvSpPr txBox="1">
            <a:spLocks noChangeArrowheads="1"/>
          </p:cNvSpPr>
          <p:nvPr/>
        </p:nvSpPr>
        <p:spPr bwMode="auto">
          <a:xfrm>
            <a:off x="6715140" y="9286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84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8505848" y="7000901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8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8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8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8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8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8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8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8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8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8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8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8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8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8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8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8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8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8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8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8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8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8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8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8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8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8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8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8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8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8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8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8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4"/>
                </p:tgtEl>
              </p:cMediaNode>
            </p:audio>
          </p:childTnLst>
        </p:cTn>
      </p:par>
    </p:tnLst>
    <p:bldLst>
      <p:bldP spid="64" grpId="0"/>
      <p:bldP spid="64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643042" y="500042"/>
            <a:ext cx="1714512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4572000" y="500042"/>
            <a:ext cx="1714512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1714480" y="2571744"/>
            <a:ext cx="1714512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4643438" y="2571744"/>
            <a:ext cx="1714512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571472" y="4643446"/>
            <a:ext cx="1714512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643174" y="4643446"/>
            <a:ext cx="1714512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4857752" y="4643446"/>
            <a:ext cx="1714512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6929454" y="4643446"/>
            <a:ext cx="1714512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7" name="16 Düz Ok Bağlayıcısı"/>
          <p:cNvCxnSpPr>
            <a:stCxn id="2" idx="3"/>
            <a:endCxn id="3" idx="1"/>
          </p:cNvCxnSpPr>
          <p:nvPr/>
        </p:nvCxnSpPr>
        <p:spPr>
          <a:xfrm>
            <a:off x="3357554" y="1321579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/>
          <p:nvPr/>
        </p:nvCxnSpPr>
        <p:spPr>
          <a:xfrm>
            <a:off x="3428992" y="3357562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5072066" y="2786058"/>
            <a:ext cx="7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?</a:t>
            </a:r>
            <a:endParaRPr lang="tr-TR" sz="7200" dirty="0"/>
          </a:p>
        </p:txBody>
      </p:sp>
      <p:pic>
        <p:nvPicPr>
          <p:cNvPr id="5122" name="Picture 2" descr="inek postu ile ilgili görsel sonuc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571480"/>
            <a:ext cx="1357322" cy="1357322"/>
          </a:xfrm>
          <a:prstGeom prst="rect">
            <a:avLst/>
          </a:prstGeom>
          <a:noFill/>
        </p:spPr>
      </p:pic>
      <p:pic>
        <p:nvPicPr>
          <p:cNvPr id="5124" name="Picture 4" descr="deri ayakkabı ile ilgili görsel sonuc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571480"/>
            <a:ext cx="1125430" cy="1500198"/>
          </a:xfrm>
          <a:prstGeom prst="rect">
            <a:avLst/>
          </a:prstGeom>
          <a:noFill/>
        </p:spPr>
      </p:pic>
      <p:pic>
        <p:nvPicPr>
          <p:cNvPr id="5126" name="Picture 6" descr="testi ile ilgili görsel sonucu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794" y="2643182"/>
            <a:ext cx="1500198" cy="1500198"/>
          </a:xfrm>
          <a:prstGeom prst="rect">
            <a:avLst/>
          </a:prstGeom>
          <a:noFill/>
        </p:spPr>
      </p:pic>
      <p:pic>
        <p:nvPicPr>
          <p:cNvPr id="5128" name="Picture 8" descr="kil ile ilgili görsel sonuc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4500570"/>
            <a:ext cx="1785950" cy="1643074"/>
          </a:xfrm>
          <a:prstGeom prst="rect">
            <a:avLst/>
          </a:prstGeom>
          <a:noFill/>
        </p:spPr>
      </p:pic>
      <p:pic>
        <p:nvPicPr>
          <p:cNvPr id="5130" name="Picture 10" descr="ayakkabı tamircisi ile ilgili görsel sonucu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62" y="4714884"/>
            <a:ext cx="1058175" cy="1428760"/>
          </a:xfrm>
          <a:prstGeom prst="rect">
            <a:avLst/>
          </a:prstGeom>
          <a:noFill/>
        </p:spPr>
      </p:pic>
      <p:pic>
        <p:nvPicPr>
          <p:cNvPr id="5132" name="Picture 12" descr="testi kebap ile ilgili görsel sonuc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86050" y="4929198"/>
            <a:ext cx="1428760" cy="1071570"/>
          </a:xfrm>
          <a:prstGeom prst="rect">
            <a:avLst/>
          </a:prstGeom>
          <a:noFill/>
        </p:spPr>
      </p:pic>
      <p:pic>
        <p:nvPicPr>
          <p:cNvPr id="5134" name="Picture 14" descr="musluk ile ilgili görsel sonucu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2066" y="4786322"/>
            <a:ext cx="1428760" cy="1428760"/>
          </a:xfrm>
          <a:prstGeom prst="rect">
            <a:avLst/>
          </a:prstGeom>
          <a:noFill/>
        </p:spPr>
      </p:pic>
      <p:sp>
        <p:nvSpPr>
          <p:cNvPr id="20" name="19 Altıgen">
            <a:hlinkClick r:id="" action="ppaction://hlinkshowjump?jump=lastslide" highlightClick="1">
              <a:snd r:embed="rId12" name="arrow.wav"/>
            </a:hlinkClick>
          </p:cNvPr>
          <p:cNvSpPr/>
          <p:nvPr/>
        </p:nvSpPr>
        <p:spPr>
          <a:xfrm>
            <a:off x="7072330" y="614364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Altıgen">
            <a:hlinkClick r:id="rId13" action="ppaction://hlinksldjump"/>
          </p:cNvPr>
          <p:cNvSpPr/>
          <p:nvPr/>
        </p:nvSpPr>
        <p:spPr>
          <a:xfrm>
            <a:off x="5143504" y="614364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Altıgen">
            <a:hlinkClick r:id="rId13" action="ppaction://hlinksldjump"/>
          </p:cNvPr>
          <p:cNvSpPr/>
          <p:nvPr/>
        </p:nvSpPr>
        <p:spPr>
          <a:xfrm>
            <a:off x="2857488" y="614364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Altıgen">
            <a:hlinkClick r:id="rId13" action="ppaction://hlinksldjump"/>
          </p:cNvPr>
          <p:cNvSpPr/>
          <p:nvPr/>
        </p:nvSpPr>
        <p:spPr>
          <a:xfrm>
            <a:off x="714348" y="6143644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7704137" y="144777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25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7010400" y="7143776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8737600" y="7072339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55"/>
          <p:cNvSpPr txBox="1">
            <a:spLocks noChangeArrowheads="1"/>
          </p:cNvSpPr>
          <p:nvPr/>
        </p:nvSpPr>
        <p:spPr bwMode="auto">
          <a:xfrm>
            <a:off x="7324742" y="142873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28" name="Text Box 56"/>
          <p:cNvSpPr txBox="1">
            <a:spLocks noChangeArrowheads="1"/>
          </p:cNvSpPr>
          <p:nvPr/>
        </p:nvSpPr>
        <p:spPr bwMode="auto">
          <a:xfrm>
            <a:off x="7324742" y="142873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29" name="Text Box 57"/>
          <p:cNvSpPr txBox="1">
            <a:spLocks noChangeArrowheads="1"/>
          </p:cNvSpPr>
          <p:nvPr/>
        </p:nvSpPr>
        <p:spPr bwMode="auto">
          <a:xfrm>
            <a:off x="7253304" y="142873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30" name="Text Box 58"/>
          <p:cNvSpPr txBox="1">
            <a:spLocks noChangeArrowheads="1"/>
          </p:cNvSpPr>
          <p:nvPr/>
        </p:nvSpPr>
        <p:spPr bwMode="auto">
          <a:xfrm>
            <a:off x="7110428" y="142873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31" name="Text Box 59"/>
          <p:cNvSpPr txBox="1">
            <a:spLocks noChangeArrowheads="1"/>
          </p:cNvSpPr>
          <p:nvPr/>
        </p:nvSpPr>
        <p:spPr bwMode="auto">
          <a:xfrm>
            <a:off x="7253304" y="142873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32" name="Text Box 60"/>
          <p:cNvSpPr txBox="1">
            <a:spLocks noChangeArrowheads="1"/>
          </p:cNvSpPr>
          <p:nvPr/>
        </p:nvSpPr>
        <p:spPr bwMode="auto">
          <a:xfrm>
            <a:off x="7110428" y="1428736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33" name="Text Box 61"/>
          <p:cNvSpPr txBox="1">
            <a:spLocks noChangeArrowheads="1"/>
          </p:cNvSpPr>
          <p:nvPr/>
        </p:nvSpPr>
        <p:spPr bwMode="auto">
          <a:xfrm>
            <a:off x="7038990" y="1428736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34" name="Text Box 62"/>
          <p:cNvSpPr txBox="1">
            <a:spLocks noChangeArrowheads="1"/>
          </p:cNvSpPr>
          <p:nvPr/>
        </p:nvSpPr>
        <p:spPr bwMode="auto">
          <a:xfrm>
            <a:off x="6967552" y="1428736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35" name="Text Box 63"/>
          <p:cNvSpPr txBox="1">
            <a:spLocks noChangeArrowheads="1"/>
          </p:cNvSpPr>
          <p:nvPr/>
        </p:nvSpPr>
        <p:spPr bwMode="auto">
          <a:xfrm>
            <a:off x="6967552" y="1428736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36" name="Text Box 64"/>
          <p:cNvSpPr txBox="1">
            <a:spLocks noChangeArrowheads="1"/>
          </p:cNvSpPr>
          <p:nvPr/>
        </p:nvSpPr>
        <p:spPr bwMode="auto">
          <a:xfrm>
            <a:off x="6896114" y="1428736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37" name="Text Box 65"/>
          <p:cNvSpPr txBox="1">
            <a:spLocks noChangeArrowheads="1"/>
          </p:cNvSpPr>
          <p:nvPr/>
        </p:nvSpPr>
        <p:spPr bwMode="auto">
          <a:xfrm>
            <a:off x="6967552" y="1428736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6896114" y="142873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39" name="Text Box 67"/>
          <p:cNvSpPr txBox="1">
            <a:spLocks noChangeArrowheads="1"/>
          </p:cNvSpPr>
          <p:nvPr/>
        </p:nvSpPr>
        <p:spPr bwMode="auto">
          <a:xfrm>
            <a:off x="6824676" y="1428736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40" name="Text Box 68"/>
          <p:cNvSpPr txBox="1">
            <a:spLocks noChangeArrowheads="1"/>
          </p:cNvSpPr>
          <p:nvPr/>
        </p:nvSpPr>
        <p:spPr bwMode="auto">
          <a:xfrm>
            <a:off x="6896114" y="1428736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41" name="Text Box 69"/>
          <p:cNvSpPr txBox="1">
            <a:spLocks noChangeArrowheads="1"/>
          </p:cNvSpPr>
          <p:nvPr/>
        </p:nvSpPr>
        <p:spPr bwMode="auto">
          <a:xfrm>
            <a:off x="6824676" y="142873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42" name="Text Box 70"/>
          <p:cNvSpPr txBox="1">
            <a:spLocks noChangeArrowheads="1"/>
          </p:cNvSpPr>
          <p:nvPr/>
        </p:nvSpPr>
        <p:spPr bwMode="auto">
          <a:xfrm>
            <a:off x="6896114" y="1428736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43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7658100" y="7072339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8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8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8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8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8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8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8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8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8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8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8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8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8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8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8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8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8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8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8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8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8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8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8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8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8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8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8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8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8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8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8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8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</p:childTnLst>
        </p:cTn>
      </p:par>
    </p:tnLst>
    <p:bldLst>
      <p:bldP spid="24" grpId="0"/>
      <p:bldP spid="24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hlinkClick r:id="" action="ppaction://hlinkshowjump?jump=lastslideviewed"/>
              </a:rPr>
              <a:t>TEKRAR DENE</a:t>
            </a:r>
            <a:endParaRPr lang="tr-TR" dirty="0">
              <a:hlinkClick r:id="" action="ppaction://hlinkshowjump?jump=lastslideviewed"/>
            </a:endParaRPr>
          </a:p>
        </p:txBody>
      </p:sp>
      <p:pic>
        <p:nvPicPr>
          <p:cNvPr id="1031" name="Picture 7" descr="C:\Users\VIN 7\AppData\Local\Microsoft\Windows\Temporary Internet Files\Content.IE5\3O5BLKWJ\right-1712992_960_720[1].png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 r="48468" b="661"/>
          <a:stretch>
            <a:fillRect/>
          </a:stretch>
        </p:blipFill>
        <p:spPr bwMode="auto">
          <a:xfrm>
            <a:off x="1857356" y="2714620"/>
            <a:ext cx="2143140" cy="2143140"/>
          </a:xfrm>
          <a:prstGeom prst="rect">
            <a:avLst/>
          </a:prstGeom>
          <a:noFill/>
        </p:spPr>
      </p:pic>
      <p:grpSp>
        <p:nvGrpSpPr>
          <p:cNvPr id="12" name="11 Grup"/>
          <p:cNvGrpSpPr/>
          <p:nvPr/>
        </p:nvGrpSpPr>
        <p:grpSpPr>
          <a:xfrm>
            <a:off x="5357818" y="2000240"/>
            <a:ext cx="3214710" cy="2643206"/>
            <a:chOff x="5286380" y="1714488"/>
            <a:chExt cx="2571768" cy="3071834"/>
          </a:xfrm>
        </p:grpSpPr>
        <p:sp>
          <p:nvSpPr>
            <p:cNvPr id="10" name="9 Komut Düğmesi: Dön">
              <a:hlinkClick r:id="" action="ppaction://hlinkshowjump?jump=lastslideviewed" highlightClick="1"/>
            </p:cNvPr>
            <p:cNvSpPr/>
            <p:nvPr/>
          </p:nvSpPr>
          <p:spPr>
            <a:xfrm rot="16200000">
              <a:off x="5429256" y="2357430"/>
              <a:ext cx="2286016" cy="2571768"/>
            </a:xfrm>
            <a:prstGeom prst="actionButtonRetur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1" name="10 Dikdörtgen">
              <a:hlinkClick r:id="" action="ppaction://hlinkshowjump?jump=lastslideviewed"/>
            </p:cNvPr>
            <p:cNvSpPr/>
            <p:nvPr/>
          </p:nvSpPr>
          <p:spPr>
            <a:xfrm>
              <a:off x="5572132" y="1714488"/>
              <a:ext cx="157163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GERİ DÖN</a:t>
              </a:r>
              <a:endParaRPr lang="tr-TR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1000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15547" y="548680"/>
            <a:ext cx="75168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ÇOK DİKKATLİSİNİZ</a:t>
            </a:r>
          </a:p>
          <a:p>
            <a:endParaRPr lang="tr-TR" sz="8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tr-TR" sz="8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68499" y="2967335"/>
            <a:ext cx="3807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Tebrikler…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63688" y="4077072"/>
            <a:ext cx="49578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www.ekahizliokuma.com</a:t>
            </a:r>
            <a:endParaRPr lang="tr-TR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98851" y="5157192"/>
            <a:ext cx="6346300" cy="621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tel:  05395476137  -   05386636174</a:t>
            </a:r>
            <a:endParaRPr lang="tr-TR" sz="3200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076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">
        <p:dissolve/>
      </p:transition>
    </mc:Choice>
    <mc:Fallback xmlns="">
      <p:transition spd="slow" advTm="1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643042" y="1500174"/>
          <a:ext cx="6096000" cy="142876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tr-TR" sz="8000" dirty="0" smtClean="0">
                          <a:solidFill>
                            <a:srgbClr val="060606"/>
                          </a:solidFill>
                          <a:latin typeface="Hand Faces St" pitchFamily="2" charset="-94"/>
                        </a:rPr>
                        <a:t>B</a:t>
                      </a:r>
                      <a:endParaRPr lang="tr-TR" sz="8000" dirty="0">
                        <a:solidFill>
                          <a:srgbClr val="060606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L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7451725" y="5805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7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372225" y="70294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73" name="Text Box 56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75" name="Text Box 58"/>
          <p:cNvSpPr txBox="1">
            <a:spLocks noChangeArrowheads="1"/>
          </p:cNvSpPr>
          <p:nvPr/>
        </p:nvSpPr>
        <p:spPr bwMode="auto">
          <a:xfrm>
            <a:off x="6858016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77" name="Text Box 60"/>
          <p:cNvSpPr txBox="1">
            <a:spLocks noChangeArrowheads="1"/>
          </p:cNvSpPr>
          <p:nvPr/>
        </p:nvSpPr>
        <p:spPr bwMode="auto">
          <a:xfrm>
            <a:off x="6858016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78" name="Text Box 61"/>
          <p:cNvSpPr txBox="1">
            <a:spLocks noChangeArrowheads="1"/>
          </p:cNvSpPr>
          <p:nvPr/>
        </p:nvSpPr>
        <p:spPr bwMode="auto">
          <a:xfrm>
            <a:off x="6786578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79" name="Text Box 62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80" name="Text Box 63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81" name="Text Box 64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82" name="Text Box 65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83" name="Text Box 66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84" name="Text Box 67"/>
          <p:cNvSpPr txBox="1">
            <a:spLocks noChangeArrowheads="1"/>
          </p:cNvSpPr>
          <p:nvPr/>
        </p:nvSpPr>
        <p:spPr bwMode="auto">
          <a:xfrm>
            <a:off x="6572264" y="578645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85" name="Text Box 68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6572264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87" name="Text Box 70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88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69580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36" grpId="0"/>
      <p:bldP spid="36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428596" y="3071810"/>
          <a:ext cx="3643338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214446"/>
                <a:gridCol w="1214446"/>
                <a:gridCol w="121444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B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U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786314" y="3143248"/>
          <a:ext cx="3643338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214446"/>
                <a:gridCol w="1214446"/>
                <a:gridCol w="121444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L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B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57158" y="5143512"/>
          <a:ext cx="3643338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214446"/>
                <a:gridCol w="1214446"/>
                <a:gridCol w="121444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B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L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857752" y="5143512"/>
          <a:ext cx="3643338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214446"/>
                <a:gridCol w="1214446"/>
                <a:gridCol w="121444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L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B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chemeClr val="tx1"/>
                          </a:solidFill>
                          <a:latin typeface="Hand Faces St" pitchFamily="2" charset="-94"/>
                        </a:rPr>
                        <a:t>U</a:t>
                      </a: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500298" y="571480"/>
          <a:ext cx="3357585" cy="118872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19195"/>
                <a:gridCol w="1119195"/>
                <a:gridCol w="1119195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tr-TR" sz="72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tr-TR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72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2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Altıgen">
            <a:hlinkClick r:id="rId5" action="ppaction://hlinksldjump"/>
          </p:cNvPr>
          <p:cNvSpPr/>
          <p:nvPr/>
        </p:nvSpPr>
        <p:spPr>
          <a:xfrm>
            <a:off x="1571604" y="421481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Altıgen">
            <a:hlinkClick r:id="rId5" action="ppaction://hlinksldjump"/>
          </p:cNvPr>
          <p:cNvSpPr/>
          <p:nvPr/>
        </p:nvSpPr>
        <p:spPr>
          <a:xfrm>
            <a:off x="5857884" y="4286256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Altıgen">
            <a:hlinkClick r:id="rId5" action="ppaction://hlinksldjump"/>
          </p:cNvPr>
          <p:cNvSpPr/>
          <p:nvPr/>
        </p:nvSpPr>
        <p:spPr>
          <a:xfrm>
            <a:off x="6000760" y="6215082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Altıgen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1500166" y="6429372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437450" y="7062822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15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572264" y="735809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299464" y="728665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7358082" y="2857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7358082" y="2857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19" name="Text Box 57"/>
          <p:cNvSpPr txBox="1">
            <a:spLocks noChangeArrowheads="1"/>
          </p:cNvSpPr>
          <p:nvPr/>
        </p:nvSpPr>
        <p:spPr bwMode="auto">
          <a:xfrm>
            <a:off x="7286644" y="2857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20" name="Text Box 58"/>
          <p:cNvSpPr txBox="1">
            <a:spLocks noChangeArrowheads="1"/>
          </p:cNvSpPr>
          <p:nvPr/>
        </p:nvSpPr>
        <p:spPr bwMode="auto">
          <a:xfrm>
            <a:off x="7143768" y="2857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7286644" y="2857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7143768" y="28572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23" name="Text Box 61"/>
          <p:cNvSpPr txBox="1">
            <a:spLocks noChangeArrowheads="1"/>
          </p:cNvSpPr>
          <p:nvPr/>
        </p:nvSpPr>
        <p:spPr bwMode="auto">
          <a:xfrm>
            <a:off x="7072330" y="28572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7000892" y="28572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7000892" y="28572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26" name="Text Box 64"/>
          <p:cNvSpPr txBox="1">
            <a:spLocks noChangeArrowheads="1"/>
          </p:cNvSpPr>
          <p:nvPr/>
        </p:nvSpPr>
        <p:spPr bwMode="auto">
          <a:xfrm>
            <a:off x="6929454" y="28572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27" name="Text Box 65"/>
          <p:cNvSpPr txBox="1">
            <a:spLocks noChangeArrowheads="1"/>
          </p:cNvSpPr>
          <p:nvPr/>
        </p:nvSpPr>
        <p:spPr bwMode="auto">
          <a:xfrm>
            <a:off x="7000892" y="28572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28" name="Text Box 66"/>
          <p:cNvSpPr txBox="1">
            <a:spLocks noChangeArrowheads="1"/>
          </p:cNvSpPr>
          <p:nvPr/>
        </p:nvSpPr>
        <p:spPr bwMode="auto">
          <a:xfrm>
            <a:off x="6929454" y="2857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6858016" y="285728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6929454" y="28572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31" name="Text Box 69"/>
          <p:cNvSpPr txBox="1">
            <a:spLocks noChangeArrowheads="1"/>
          </p:cNvSpPr>
          <p:nvPr/>
        </p:nvSpPr>
        <p:spPr bwMode="auto">
          <a:xfrm>
            <a:off x="6858016" y="2857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32" name="Text Box 70"/>
          <p:cNvSpPr txBox="1">
            <a:spLocks noChangeArrowheads="1"/>
          </p:cNvSpPr>
          <p:nvPr/>
        </p:nvSpPr>
        <p:spPr bwMode="auto">
          <a:xfrm>
            <a:off x="6929454" y="28572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33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219964" y="728665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14" grpId="0"/>
      <p:bldP spid="14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343743"/>
              </p:ext>
            </p:extLst>
          </p:nvPr>
        </p:nvGraphicFramePr>
        <p:xfrm>
          <a:off x="1357290" y="2214554"/>
          <a:ext cx="6096000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tr-TR" sz="8000" dirty="0" smtClean="0">
                          <a:solidFill>
                            <a:srgbClr val="FF0000"/>
                          </a:solidFill>
                          <a:latin typeface="Hand Faces St" pitchFamily="2" charset="-94"/>
                        </a:rPr>
                        <a:t>A</a:t>
                      </a:r>
                      <a:endParaRPr lang="tr-TR" sz="8000" dirty="0">
                        <a:solidFill>
                          <a:srgbClr val="FF0000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rgbClr val="FF0000"/>
                          </a:solidFill>
                          <a:latin typeface="Hand Faces St" pitchFamily="2" charset="-94"/>
                        </a:rPr>
                        <a:t>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rgbClr val="FF0000"/>
                          </a:solidFill>
                          <a:latin typeface="Hand Faces St" pitchFamily="2" charset="-94"/>
                        </a:rPr>
                        <a:t>W</a:t>
                      </a:r>
                      <a:endParaRPr lang="tr-TR" sz="8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0" dirty="0" smtClean="0">
                          <a:solidFill>
                            <a:srgbClr val="FF0000"/>
                          </a:solidFill>
                          <a:latin typeface="Hand Faces St" pitchFamily="2" charset="-94"/>
                        </a:rPr>
                        <a:t>O</a:t>
                      </a:r>
                      <a:endParaRPr lang="tr-TR" sz="8000" dirty="0">
                        <a:solidFill>
                          <a:srgbClr val="FF0000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7451725" y="5805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7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372225" y="70294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73" name="Text Box 56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75" name="Text Box 58"/>
          <p:cNvSpPr txBox="1">
            <a:spLocks noChangeArrowheads="1"/>
          </p:cNvSpPr>
          <p:nvPr/>
        </p:nvSpPr>
        <p:spPr bwMode="auto">
          <a:xfrm>
            <a:off x="6858016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77" name="Text Box 60"/>
          <p:cNvSpPr txBox="1">
            <a:spLocks noChangeArrowheads="1"/>
          </p:cNvSpPr>
          <p:nvPr/>
        </p:nvSpPr>
        <p:spPr bwMode="auto">
          <a:xfrm>
            <a:off x="6858016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78" name="Text Box 61"/>
          <p:cNvSpPr txBox="1">
            <a:spLocks noChangeArrowheads="1"/>
          </p:cNvSpPr>
          <p:nvPr/>
        </p:nvSpPr>
        <p:spPr bwMode="auto">
          <a:xfrm>
            <a:off x="6786578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79" name="Text Box 62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80" name="Text Box 63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81" name="Text Box 64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82" name="Text Box 65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83" name="Text Box 66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84" name="Text Box 67"/>
          <p:cNvSpPr txBox="1">
            <a:spLocks noChangeArrowheads="1"/>
          </p:cNvSpPr>
          <p:nvPr/>
        </p:nvSpPr>
        <p:spPr bwMode="auto">
          <a:xfrm>
            <a:off x="6572264" y="578645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85" name="Text Box 68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6572264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87" name="Text Box 70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88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69580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36" grpId="0"/>
      <p:bldP spid="36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500298" y="571480"/>
          <a:ext cx="3357584" cy="118872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839396"/>
                <a:gridCol w="839396"/>
                <a:gridCol w="839396"/>
                <a:gridCol w="839396"/>
              </a:tblGrid>
              <a:tr h="928694">
                <a:tc>
                  <a:txBody>
                    <a:bodyPr/>
                    <a:lstStyle/>
                    <a:p>
                      <a:pPr algn="ctr"/>
                      <a:endParaRPr lang="tr-TR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72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7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7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285720" y="2714620"/>
          <a:ext cx="3500464" cy="10972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875116"/>
                <a:gridCol w="875116"/>
                <a:gridCol w="875116"/>
                <a:gridCol w="875116"/>
              </a:tblGrid>
              <a:tr h="928694">
                <a:tc>
                  <a:txBody>
                    <a:bodyPr/>
                    <a:lstStyle/>
                    <a:p>
                      <a:pPr algn="ctr"/>
                      <a:endParaRPr lang="tr-TR" sz="6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600" dirty="0" smtClean="0">
                          <a:solidFill>
                            <a:srgbClr val="FF0000"/>
                          </a:solidFill>
                          <a:latin typeface="Hand Faces St" pitchFamily="2" charset="-94"/>
                        </a:rPr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6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6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918"/>
              </p:ext>
            </p:extLst>
          </p:nvPr>
        </p:nvGraphicFramePr>
        <p:xfrm>
          <a:off x="4714876" y="2714620"/>
          <a:ext cx="3500464" cy="10972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875116"/>
                <a:gridCol w="875116"/>
                <a:gridCol w="875116"/>
                <a:gridCol w="875116"/>
              </a:tblGrid>
              <a:tr h="928694">
                <a:tc>
                  <a:txBody>
                    <a:bodyPr/>
                    <a:lstStyle/>
                    <a:p>
                      <a:pPr algn="ctr"/>
                      <a:endParaRPr lang="tr-TR" sz="6600" i="1" dirty="0">
                        <a:solidFill>
                          <a:srgbClr val="FF0000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600" dirty="0" smtClean="0">
                          <a:solidFill>
                            <a:srgbClr val="FF0000"/>
                          </a:solidFill>
                          <a:latin typeface="Hand Faces St" pitchFamily="2" charset="-94"/>
                        </a:rPr>
                        <a:t>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6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6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428596" y="4929198"/>
          <a:ext cx="3500464" cy="10972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875116"/>
                <a:gridCol w="875116"/>
                <a:gridCol w="875116"/>
                <a:gridCol w="875116"/>
              </a:tblGrid>
              <a:tr h="928694">
                <a:tc>
                  <a:txBody>
                    <a:bodyPr/>
                    <a:lstStyle/>
                    <a:p>
                      <a:pPr algn="ctr"/>
                      <a:endParaRPr lang="tr-TR" sz="6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600" dirty="0" smtClean="0">
                          <a:solidFill>
                            <a:srgbClr val="FF0000"/>
                          </a:solidFill>
                          <a:latin typeface="Hand Faces St" pitchFamily="2" charset="-94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6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6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4714876" y="4857760"/>
          <a:ext cx="3500464" cy="10972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875116"/>
                <a:gridCol w="875116"/>
                <a:gridCol w="875116"/>
                <a:gridCol w="875116"/>
              </a:tblGrid>
              <a:tr h="928694">
                <a:tc>
                  <a:txBody>
                    <a:bodyPr/>
                    <a:lstStyle/>
                    <a:p>
                      <a:pPr algn="ctr"/>
                      <a:endParaRPr lang="tr-TR" sz="6600" dirty="0">
                        <a:solidFill>
                          <a:srgbClr val="FF0000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600" dirty="0" smtClean="0">
                          <a:solidFill>
                            <a:srgbClr val="FF0000"/>
                          </a:solidFill>
                          <a:latin typeface="Hand Faces St" pitchFamily="2" charset="-94"/>
                        </a:rPr>
                        <a:t>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6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66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12 Altıgen">
            <a:hlinkClick r:id="rId5" action="ppaction://hlinksldjump"/>
          </p:cNvPr>
          <p:cNvSpPr/>
          <p:nvPr/>
        </p:nvSpPr>
        <p:spPr>
          <a:xfrm>
            <a:off x="928662" y="3786190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Altıgen">
            <a:hlinkClick r:id="rId5" action="ppaction://hlinksldjump"/>
          </p:cNvPr>
          <p:cNvSpPr/>
          <p:nvPr/>
        </p:nvSpPr>
        <p:spPr>
          <a:xfrm>
            <a:off x="5357818" y="5929330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Altıgen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5357818" y="385762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80353" y="6175359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1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800853" y="7399321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528053" y="7327884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7500958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20" name="Text Box 56"/>
          <p:cNvSpPr txBox="1">
            <a:spLocks noChangeArrowheads="1"/>
          </p:cNvSpPr>
          <p:nvPr/>
        </p:nvSpPr>
        <p:spPr bwMode="auto">
          <a:xfrm>
            <a:off x="7500958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7429520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22" name="Text Box 58"/>
          <p:cNvSpPr txBox="1">
            <a:spLocks noChangeArrowheads="1"/>
          </p:cNvSpPr>
          <p:nvPr/>
        </p:nvSpPr>
        <p:spPr bwMode="auto">
          <a:xfrm>
            <a:off x="7286644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7429520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24" name="Text Box 60"/>
          <p:cNvSpPr txBox="1">
            <a:spLocks noChangeArrowheads="1"/>
          </p:cNvSpPr>
          <p:nvPr/>
        </p:nvSpPr>
        <p:spPr bwMode="auto">
          <a:xfrm>
            <a:off x="7286644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25" name="Text Box 61"/>
          <p:cNvSpPr txBox="1">
            <a:spLocks noChangeArrowheads="1"/>
          </p:cNvSpPr>
          <p:nvPr/>
        </p:nvSpPr>
        <p:spPr bwMode="auto">
          <a:xfrm>
            <a:off x="7215206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26" name="Text Box 62"/>
          <p:cNvSpPr txBox="1">
            <a:spLocks noChangeArrowheads="1"/>
          </p:cNvSpPr>
          <p:nvPr/>
        </p:nvSpPr>
        <p:spPr bwMode="auto">
          <a:xfrm>
            <a:off x="7143768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7143768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28" name="Text Box 64"/>
          <p:cNvSpPr txBox="1">
            <a:spLocks noChangeArrowheads="1"/>
          </p:cNvSpPr>
          <p:nvPr/>
        </p:nvSpPr>
        <p:spPr bwMode="auto">
          <a:xfrm>
            <a:off x="7072330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29" name="Text Box 65"/>
          <p:cNvSpPr txBox="1">
            <a:spLocks noChangeArrowheads="1"/>
          </p:cNvSpPr>
          <p:nvPr/>
        </p:nvSpPr>
        <p:spPr bwMode="auto">
          <a:xfrm>
            <a:off x="7143768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30" name="Text Box 66"/>
          <p:cNvSpPr txBox="1">
            <a:spLocks noChangeArrowheads="1"/>
          </p:cNvSpPr>
          <p:nvPr/>
        </p:nvSpPr>
        <p:spPr bwMode="auto">
          <a:xfrm>
            <a:off x="7072330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31" name="Text Box 67"/>
          <p:cNvSpPr txBox="1">
            <a:spLocks noChangeArrowheads="1"/>
          </p:cNvSpPr>
          <p:nvPr/>
        </p:nvSpPr>
        <p:spPr bwMode="auto">
          <a:xfrm>
            <a:off x="7000892" y="6156325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32" name="Text Box 68"/>
          <p:cNvSpPr txBox="1">
            <a:spLocks noChangeArrowheads="1"/>
          </p:cNvSpPr>
          <p:nvPr/>
        </p:nvSpPr>
        <p:spPr bwMode="auto">
          <a:xfrm>
            <a:off x="7072330" y="61563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33" name="Text Box 69"/>
          <p:cNvSpPr txBox="1">
            <a:spLocks noChangeArrowheads="1"/>
          </p:cNvSpPr>
          <p:nvPr/>
        </p:nvSpPr>
        <p:spPr bwMode="auto">
          <a:xfrm>
            <a:off x="7000892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34" name="Text Box 70"/>
          <p:cNvSpPr txBox="1">
            <a:spLocks noChangeArrowheads="1"/>
          </p:cNvSpPr>
          <p:nvPr/>
        </p:nvSpPr>
        <p:spPr bwMode="auto">
          <a:xfrm>
            <a:off x="7072330" y="6156325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35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448553" y="7327884"/>
            <a:ext cx="304800" cy="304800"/>
          </a:xfrm>
          <a:prstGeom prst="rect">
            <a:avLst/>
          </a:prstGeom>
          <a:noFill/>
        </p:spPr>
      </p:pic>
      <p:sp>
        <p:nvSpPr>
          <p:cNvPr id="36" name="35 Altıgen">
            <a:hlinkClick r:id="rId5" action="ppaction://hlinksldjump"/>
          </p:cNvPr>
          <p:cNvSpPr/>
          <p:nvPr/>
        </p:nvSpPr>
        <p:spPr>
          <a:xfrm>
            <a:off x="1214414" y="600076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  <p:bldLst>
      <p:bldP spid="12" grpId="0"/>
      <p:bldP spid="12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357290" y="2214554"/>
          <a:ext cx="6096000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285884">
                <a:tc>
                  <a:txBody>
                    <a:bodyPr/>
                    <a:lstStyle/>
                    <a:p>
                      <a:pPr algn="ctr"/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2357430"/>
            <a:ext cx="1266731" cy="90006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2357430"/>
            <a:ext cx="968922" cy="977807"/>
          </a:xfrm>
          <a:prstGeom prst="rect">
            <a:avLst/>
          </a:prstGeom>
          <a:noFill/>
        </p:spPr>
      </p:pic>
      <p:pic>
        <p:nvPicPr>
          <p:cNvPr id="1028" name="Picture 4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2285992"/>
            <a:ext cx="1116312" cy="1121399"/>
          </a:xfrm>
          <a:prstGeom prst="rect">
            <a:avLst/>
          </a:prstGeom>
          <a:noFill/>
        </p:spPr>
      </p:pic>
      <p:pic>
        <p:nvPicPr>
          <p:cNvPr id="1029" name="Picture 5" descr="C:\Program Files (x86)\Microsoft Office\MEDIA\CAGCAT10\j0199661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2500306"/>
            <a:ext cx="905256" cy="875081"/>
          </a:xfrm>
          <a:prstGeom prst="rect">
            <a:avLst/>
          </a:prstGeom>
          <a:noFill/>
        </p:spPr>
      </p:pic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7451725" y="5805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7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372225" y="70294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Text Box 55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77" name="Text Box 56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78" name="Text Box 57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79" name="Text Box 58"/>
          <p:cNvSpPr txBox="1">
            <a:spLocks noChangeArrowheads="1"/>
          </p:cNvSpPr>
          <p:nvPr/>
        </p:nvSpPr>
        <p:spPr bwMode="auto">
          <a:xfrm>
            <a:off x="6858016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80" name="Text Box 59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81" name="Text Box 60"/>
          <p:cNvSpPr txBox="1">
            <a:spLocks noChangeArrowheads="1"/>
          </p:cNvSpPr>
          <p:nvPr/>
        </p:nvSpPr>
        <p:spPr bwMode="auto">
          <a:xfrm>
            <a:off x="6858016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82" name="Text Box 61"/>
          <p:cNvSpPr txBox="1">
            <a:spLocks noChangeArrowheads="1"/>
          </p:cNvSpPr>
          <p:nvPr/>
        </p:nvSpPr>
        <p:spPr bwMode="auto">
          <a:xfrm>
            <a:off x="6786578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83" name="Text Box 62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84" name="Text Box 63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85" name="Text Box 64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86" name="Text Box 65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87" name="Text Box 66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88" name="Text Box 67"/>
          <p:cNvSpPr txBox="1">
            <a:spLocks noChangeArrowheads="1"/>
          </p:cNvSpPr>
          <p:nvPr/>
        </p:nvSpPr>
        <p:spPr bwMode="auto">
          <a:xfrm>
            <a:off x="6572264" y="578645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89" name="Text Box 68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90" name="Text Box 69"/>
          <p:cNvSpPr txBox="1">
            <a:spLocks noChangeArrowheads="1"/>
          </p:cNvSpPr>
          <p:nvPr/>
        </p:nvSpPr>
        <p:spPr bwMode="auto">
          <a:xfrm>
            <a:off x="6572264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91" name="Text Box 70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92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7019925" y="69580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</p:childTnLst>
        </p:cTn>
      </p:par>
    </p:tnLst>
    <p:bldLst>
      <p:bldP spid="73" grpId="0"/>
      <p:bldP spid="73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500298" y="571480"/>
          <a:ext cx="3357584" cy="118872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839396"/>
                <a:gridCol w="839396"/>
                <a:gridCol w="839396"/>
                <a:gridCol w="839396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tr-TR" sz="72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tr-TR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7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7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2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16 Tablo"/>
          <p:cNvGraphicFramePr>
            <a:graphicFrameLocks noGrp="1"/>
          </p:cNvGraphicFramePr>
          <p:nvPr/>
        </p:nvGraphicFramePr>
        <p:xfrm>
          <a:off x="785786" y="2643182"/>
          <a:ext cx="3786212" cy="814755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46553"/>
                <a:gridCol w="946553"/>
                <a:gridCol w="946553"/>
                <a:gridCol w="946553"/>
              </a:tblGrid>
              <a:tr h="814755">
                <a:tc>
                  <a:txBody>
                    <a:bodyPr/>
                    <a:lstStyle/>
                    <a:p>
                      <a:pPr algn="ctr"/>
                      <a:endParaRPr lang="tr-TR" sz="49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/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8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2786058"/>
            <a:ext cx="786766" cy="559029"/>
          </a:xfrm>
          <a:prstGeom prst="rect">
            <a:avLst/>
          </a:prstGeom>
          <a:noFill/>
        </p:spPr>
      </p:pic>
      <p:pic>
        <p:nvPicPr>
          <p:cNvPr id="21" name="Picture 5" descr="C:\Program Files (x86)\Microsoft Office\MEDIA\CAGCAT10\j019966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786058"/>
            <a:ext cx="562253" cy="543512"/>
          </a:xfrm>
          <a:prstGeom prst="rect">
            <a:avLst/>
          </a:prstGeom>
          <a:noFill/>
        </p:spPr>
      </p:pic>
      <p:graphicFrame>
        <p:nvGraphicFramePr>
          <p:cNvPr id="22" name="21 Tablo"/>
          <p:cNvGraphicFramePr>
            <a:graphicFrameLocks noGrp="1"/>
          </p:cNvGraphicFramePr>
          <p:nvPr/>
        </p:nvGraphicFramePr>
        <p:xfrm>
          <a:off x="642910" y="4357694"/>
          <a:ext cx="3786212" cy="814755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46553"/>
                <a:gridCol w="946553"/>
                <a:gridCol w="946553"/>
                <a:gridCol w="946553"/>
              </a:tblGrid>
              <a:tr h="814755">
                <a:tc>
                  <a:txBody>
                    <a:bodyPr/>
                    <a:lstStyle/>
                    <a:p>
                      <a:pPr algn="ctr"/>
                      <a:endParaRPr lang="tr-TR" sz="49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/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22 Tablo"/>
          <p:cNvGraphicFramePr>
            <a:graphicFrameLocks noGrp="1"/>
          </p:cNvGraphicFramePr>
          <p:nvPr/>
        </p:nvGraphicFramePr>
        <p:xfrm>
          <a:off x="5072066" y="2643182"/>
          <a:ext cx="3786212" cy="814755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46553"/>
                <a:gridCol w="946553"/>
                <a:gridCol w="946553"/>
                <a:gridCol w="946553"/>
              </a:tblGrid>
              <a:tr h="814755">
                <a:tc>
                  <a:txBody>
                    <a:bodyPr/>
                    <a:lstStyle/>
                    <a:p>
                      <a:pPr algn="ctr"/>
                      <a:endParaRPr lang="tr-TR" sz="49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/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4929190" y="4429132"/>
          <a:ext cx="3786212" cy="814755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46553"/>
                <a:gridCol w="946553"/>
                <a:gridCol w="946553"/>
                <a:gridCol w="946553"/>
              </a:tblGrid>
              <a:tr h="814755">
                <a:tc>
                  <a:txBody>
                    <a:bodyPr/>
                    <a:lstStyle/>
                    <a:p>
                      <a:pPr algn="ctr"/>
                      <a:endParaRPr lang="tr-TR" sz="49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/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49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 marL="56794" marR="56794" marT="28396" marB="2839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5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2786058"/>
            <a:ext cx="786766" cy="559029"/>
          </a:xfrm>
          <a:prstGeom prst="rect">
            <a:avLst/>
          </a:prstGeom>
          <a:noFill/>
        </p:spPr>
      </p:pic>
      <p:pic>
        <p:nvPicPr>
          <p:cNvPr id="26" name="Picture 4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24" y="2643182"/>
            <a:ext cx="693340" cy="696499"/>
          </a:xfrm>
          <a:prstGeom prst="rect">
            <a:avLst/>
          </a:prstGeom>
          <a:noFill/>
        </p:spPr>
      </p:pic>
      <p:pic>
        <p:nvPicPr>
          <p:cNvPr id="27" name="Picture 4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4357694"/>
            <a:ext cx="693340" cy="696499"/>
          </a:xfrm>
          <a:prstGeom prst="rect">
            <a:avLst/>
          </a:prstGeom>
          <a:noFill/>
        </p:spPr>
      </p:pic>
      <p:pic>
        <p:nvPicPr>
          <p:cNvPr id="28" name="Picture 3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4429132"/>
            <a:ext cx="601796" cy="607314"/>
          </a:xfrm>
          <a:prstGeom prst="rect">
            <a:avLst/>
          </a:prstGeom>
          <a:noFill/>
        </p:spPr>
      </p:pic>
      <p:pic>
        <p:nvPicPr>
          <p:cNvPr id="29" name="Picture 5" descr="C:\Program Files (x86)\Microsoft Office\MEDIA\CAGCAT10\j019966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4572008"/>
            <a:ext cx="562253" cy="543512"/>
          </a:xfrm>
          <a:prstGeom prst="rect">
            <a:avLst/>
          </a:prstGeom>
          <a:noFill/>
        </p:spPr>
      </p:pic>
      <p:pic>
        <p:nvPicPr>
          <p:cNvPr id="31" name="Picture 3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4" y="4500570"/>
            <a:ext cx="601796" cy="607314"/>
          </a:xfrm>
          <a:prstGeom prst="rect">
            <a:avLst/>
          </a:prstGeom>
          <a:noFill/>
        </p:spPr>
      </p:pic>
      <p:sp>
        <p:nvSpPr>
          <p:cNvPr id="48" name="47 Altıgen">
            <a:hlinkClick r:id="rId9" action="ppaction://hlinksldjump"/>
          </p:cNvPr>
          <p:cNvSpPr/>
          <p:nvPr/>
        </p:nvSpPr>
        <p:spPr>
          <a:xfrm>
            <a:off x="1857356" y="5143512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48 Altıgen">
            <a:hlinkClick r:id="rId9" action="ppaction://hlinksldjump"/>
          </p:cNvPr>
          <p:cNvSpPr/>
          <p:nvPr/>
        </p:nvSpPr>
        <p:spPr>
          <a:xfrm>
            <a:off x="6143636" y="528638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49 Altıgen">
            <a:hlinkClick r:id="rId9" action="ppaction://hlinksldjump"/>
          </p:cNvPr>
          <p:cNvSpPr/>
          <p:nvPr/>
        </p:nvSpPr>
        <p:spPr>
          <a:xfrm>
            <a:off x="6357950" y="350043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Altıgen">
            <a:hlinkClick r:id="" action="ppaction://hlinkshowjump?jump=nextslide" highlightClick="1">
              <a:snd r:embed="rId10" name="arrow.wav"/>
            </a:hlinkClick>
          </p:cNvPr>
          <p:cNvSpPr/>
          <p:nvPr/>
        </p:nvSpPr>
        <p:spPr>
          <a:xfrm>
            <a:off x="2000232" y="3500438"/>
            <a:ext cx="1357322" cy="4286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451725" y="5805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3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6372225" y="70294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55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34" name="Text Box 56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35" name="Text Box 57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36" name="Text Box 58"/>
          <p:cNvSpPr txBox="1">
            <a:spLocks noChangeArrowheads="1"/>
          </p:cNvSpPr>
          <p:nvPr/>
        </p:nvSpPr>
        <p:spPr bwMode="auto">
          <a:xfrm>
            <a:off x="6858016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37" name="Text Box 59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38" name="Text Box 60"/>
          <p:cNvSpPr txBox="1">
            <a:spLocks noChangeArrowheads="1"/>
          </p:cNvSpPr>
          <p:nvPr/>
        </p:nvSpPr>
        <p:spPr bwMode="auto">
          <a:xfrm>
            <a:off x="6858016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39" name="Text Box 61"/>
          <p:cNvSpPr txBox="1">
            <a:spLocks noChangeArrowheads="1"/>
          </p:cNvSpPr>
          <p:nvPr/>
        </p:nvSpPr>
        <p:spPr bwMode="auto">
          <a:xfrm>
            <a:off x="6786578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42" name="Text Box 64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43" name="Text Box 65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44" name="Text Box 66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45" name="Text Box 67"/>
          <p:cNvSpPr txBox="1">
            <a:spLocks noChangeArrowheads="1"/>
          </p:cNvSpPr>
          <p:nvPr/>
        </p:nvSpPr>
        <p:spPr bwMode="auto">
          <a:xfrm>
            <a:off x="6572264" y="578645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46" name="Text Box 68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47" name="Text Box 69"/>
          <p:cNvSpPr txBox="1">
            <a:spLocks noChangeArrowheads="1"/>
          </p:cNvSpPr>
          <p:nvPr/>
        </p:nvSpPr>
        <p:spPr bwMode="auto">
          <a:xfrm>
            <a:off x="6572264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51" name="Text Box 70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52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7019925" y="69580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</p:childTnLst>
        </p:cTn>
      </p:par>
    </p:tnLst>
    <p:bldLst>
      <p:bldP spid="19" grpId="0"/>
      <p:bldP spid="19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2143108" y="1000108"/>
          <a:ext cx="3834530" cy="13106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66906"/>
                <a:gridCol w="766906"/>
                <a:gridCol w="766906"/>
                <a:gridCol w="766906"/>
                <a:gridCol w="766906"/>
              </a:tblGrid>
              <a:tr h="867395">
                <a:tc>
                  <a:txBody>
                    <a:bodyPr/>
                    <a:lstStyle/>
                    <a:p>
                      <a:pPr algn="ctr"/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 smtClean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0" dirty="0">
                        <a:solidFill>
                          <a:schemeClr val="tx1"/>
                        </a:solidFill>
                        <a:latin typeface="Hand Faces St" pitchFamily="2" charset="-9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11 L-Şekli"/>
          <p:cNvSpPr/>
          <p:nvPr/>
        </p:nvSpPr>
        <p:spPr>
          <a:xfrm>
            <a:off x="2285984" y="1214422"/>
            <a:ext cx="500066" cy="71438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Sol Sağ Ok"/>
          <p:cNvSpPr/>
          <p:nvPr/>
        </p:nvSpPr>
        <p:spPr>
          <a:xfrm>
            <a:off x="3000364" y="1428736"/>
            <a:ext cx="642942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Bükülü Ok"/>
          <p:cNvSpPr/>
          <p:nvPr/>
        </p:nvSpPr>
        <p:spPr>
          <a:xfrm>
            <a:off x="3857620" y="1142984"/>
            <a:ext cx="428628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15 U Dönüş Oku"/>
          <p:cNvSpPr/>
          <p:nvPr/>
        </p:nvSpPr>
        <p:spPr>
          <a:xfrm>
            <a:off x="4572000" y="1142984"/>
            <a:ext cx="500066" cy="92869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7" name="16 Sol Yukarı Ok"/>
          <p:cNvSpPr/>
          <p:nvPr/>
        </p:nvSpPr>
        <p:spPr>
          <a:xfrm>
            <a:off x="5357818" y="1142984"/>
            <a:ext cx="571504" cy="92869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451725" y="58054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tr-TR" sz="4000" dirty="0">
              <a:latin typeface="Bernard MT Condensed" pitchFamily="18" charset="0"/>
            </a:endParaRPr>
          </a:p>
        </p:txBody>
      </p:sp>
      <p:pic>
        <p:nvPicPr>
          <p:cNvPr id="9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372225" y="702945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0:15</a:t>
            </a:r>
          </a:p>
        </p:txBody>
      </p:sp>
      <p:sp>
        <p:nvSpPr>
          <p:cNvPr id="13" name="Text Box 56"/>
          <p:cNvSpPr txBox="1">
            <a:spLocks noChangeArrowheads="1"/>
          </p:cNvSpPr>
          <p:nvPr/>
        </p:nvSpPr>
        <p:spPr bwMode="auto">
          <a:xfrm>
            <a:off x="7072330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0:14</a:t>
            </a: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0:13</a:t>
            </a:r>
          </a:p>
        </p:txBody>
      </p:sp>
      <p:sp>
        <p:nvSpPr>
          <p:cNvPr id="19" name="Text Box 58"/>
          <p:cNvSpPr txBox="1">
            <a:spLocks noChangeArrowheads="1"/>
          </p:cNvSpPr>
          <p:nvPr/>
        </p:nvSpPr>
        <p:spPr bwMode="auto">
          <a:xfrm>
            <a:off x="6858016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0:12</a:t>
            </a:r>
          </a:p>
        </p:txBody>
      </p: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700089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0:11</a:t>
            </a:r>
          </a:p>
        </p:txBody>
      </p:sp>
      <p:sp>
        <p:nvSpPr>
          <p:cNvPr id="21" name="Text Box 60"/>
          <p:cNvSpPr txBox="1">
            <a:spLocks noChangeArrowheads="1"/>
          </p:cNvSpPr>
          <p:nvPr/>
        </p:nvSpPr>
        <p:spPr bwMode="auto">
          <a:xfrm>
            <a:off x="6858016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0:10</a:t>
            </a:r>
          </a:p>
        </p:txBody>
      </p:sp>
      <p:sp>
        <p:nvSpPr>
          <p:cNvPr id="22" name="Text Box 61"/>
          <p:cNvSpPr txBox="1">
            <a:spLocks noChangeArrowheads="1"/>
          </p:cNvSpPr>
          <p:nvPr/>
        </p:nvSpPr>
        <p:spPr bwMode="auto">
          <a:xfrm>
            <a:off x="6786578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0:09</a:t>
            </a:r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0:08</a:t>
            </a:r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0:07</a:t>
            </a:r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0:06</a:t>
            </a:r>
          </a:p>
        </p:txBody>
      </p:sp>
      <p:sp>
        <p:nvSpPr>
          <p:cNvPr id="26" name="Text Box 65"/>
          <p:cNvSpPr txBox="1">
            <a:spLocks noChangeArrowheads="1"/>
          </p:cNvSpPr>
          <p:nvPr/>
        </p:nvSpPr>
        <p:spPr bwMode="auto">
          <a:xfrm>
            <a:off x="6715140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0:05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0:04</a:t>
            </a:r>
          </a:p>
        </p:txBody>
      </p:sp>
      <p:sp>
        <p:nvSpPr>
          <p:cNvPr id="28" name="Text Box 67"/>
          <p:cNvSpPr txBox="1">
            <a:spLocks noChangeArrowheads="1"/>
          </p:cNvSpPr>
          <p:nvPr/>
        </p:nvSpPr>
        <p:spPr bwMode="auto">
          <a:xfrm>
            <a:off x="6572264" y="5786454"/>
            <a:ext cx="15113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0:03</a:t>
            </a:r>
          </a:p>
        </p:txBody>
      </p:sp>
      <p:sp>
        <p:nvSpPr>
          <p:cNvPr id="29" name="Text Box 68"/>
          <p:cNvSpPr txBox="1">
            <a:spLocks noChangeArrowheads="1"/>
          </p:cNvSpPr>
          <p:nvPr/>
        </p:nvSpPr>
        <p:spPr bwMode="auto">
          <a:xfrm>
            <a:off x="6643702" y="578645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0:02</a:t>
            </a:r>
          </a:p>
        </p:txBody>
      </p:sp>
      <p:sp>
        <p:nvSpPr>
          <p:cNvPr id="30" name="Text Box 69"/>
          <p:cNvSpPr txBox="1">
            <a:spLocks noChangeArrowheads="1"/>
          </p:cNvSpPr>
          <p:nvPr/>
        </p:nvSpPr>
        <p:spPr bwMode="auto">
          <a:xfrm>
            <a:off x="6572264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0:01</a:t>
            </a: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6643702" y="5786454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tr-TR" sz="4000" dirty="0">
                <a:latin typeface="Bernard MT Condensed" pitchFamily="18" charset="0"/>
              </a:rPr>
              <a:t>0:00</a:t>
            </a:r>
          </a:p>
        </p:txBody>
      </p:sp>
      <p:pic>
        <p:nvPicPr>
          <p:cNvPr id="32" name="bilgiyarismamusic.wma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9925" y="69580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67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67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67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67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67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67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67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67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67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67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67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67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6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67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67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67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867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867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867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67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67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867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67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67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867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867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867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867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867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867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4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1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  <p:bldLst>
      <p:bldP spid="8" grpId="0"/>
      <p:bldP spid="8" grpId="1"/>
      <p:bldP spid="11" grpId="0"/>
      <p:bldP spid="11" grpId="1"/>
      <p:bldP spid="13" grpId="0"/>
      <p:bldP spid="13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1771</TotalTime>
  <Words>427</Words>
  <Application>Microsoft Office PowerPoint</Application>
  <PresentationFormat>Ekran Gösterisi (4:3)</PresentationFormat>
  <Paragraphs>407</Paragraphs>
  <Slides>23</Slides>
  <Notes>2</Notes>
  <HiddenSlides>0</HiddenSlides>
  <MMClips>57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Gündönümü</vt:lpstr>
      <vt:lpstr>PowerPoint Sunusu</vt:lpstr>
      <vt:lpstr>İNCELE  GÖRSEL HAFIZANA YERLEŞTİR  UYGUN KUTUCUĞU İŞARETLE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TEKRAR DENE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BİREYSEL YETENEKLERİ GELİŞTİRME DÜŞÜNME BECERİLERİ KAZANMA</dc:title>
  <dc:creator>VIN 7</dc:creator>
  <cp:lastModifiedBy>Bulut</cp:lastModifiedBy>
  <cp:revision>190</cp:revision>
  <dcterms:created xsi:type="dcterms:W3CDTF">2019-11-03T21:33:04Z</dcterms:created>
  <dcterms:modified xsi:type="dcterms:W3CDTF">2022-01-05T15:05:50Z</dcterms:modified>
</cp:coreProperties>
</file>