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2" r:id="rId3"/>
    <p:sldId id="257" r:id="rId4"/>
    <p:sldId id="259" r:id="rId5"/>
    <p:sldId id="260" r:id="rId6"/>
    <p:sldId id="261" r:id="rId7"/>
    <p:sldId id="385" r:id="rId8"/>
    <p:sldId id="386" r:id="rId9"/>
    <p:sldId id="262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83" r:id="rId18"/>
    <p:sldId id="285" r:id="rId19"/>
    <p:sldId id="387" r:id="rId20"/>
    <p:sldId id="286" r:id="rId21"/>
    <p:sldId id="287" r:id="rId22"/>
    <p:sldId id="289" r:id="rId23"/>
    <p:sldId id="302" r:id="rId24"/>
    <p:sldId id="346" r:id="rId25"/>
    <p:sldId id="380" r:id="rId26"/>
    <p:sldId id="384" r:id="rId27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66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26" autoAdjust="0"/>
    <p:restoredTop sz="9466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2D68-3297-4DD0-BCCD-EF6417160332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F0D35-02EE-4446-BC00-7C61CE37B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94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6D38-C094-4894-A369-328464BC5703}" type="datetimeFigureOut">
              <a:rPr lang="tr-TR" smtClean="0"/>
              <a:pPr/>
              <a:t>27.12.2022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EDB9A-42B3-4968-9E3E-58089D1A42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3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DB9A-42B3-4968-9E3E-58089D1A422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DB9A-42B3-4968-9E3E-58089D1A422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BC15-FB99-4720-9FA8-9549DE1C0B17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73F4-BBE4-496D-B17B-DD9E3816B0DC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AD55-F3AD-43FE-AEDB-CE67DAD21792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7B5-BA9E-418C-887D-C561E318FF30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F69-3069-4F8A-B4C1-722565AA051F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7AA2-EC24-4A73-9E13-276CBC884F74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D5B-D03D-4AF3-B6EA-2F2A437F46EB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0CA2-B0FA-4842-8D20-77EF348D9B34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EE67-31A4-46F1-8A6C-54C7B33AEF1E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FA72-43AF-4653-A1F3-336A361DDCEB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B8CC-D481-4F40-8580-FB7D2678E43A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44778A-81E8-4633-8676-109AE064E446}" type="datetime1">
              <a:rPr lang="tr-TR" smtClean="0"/>
              <a:pPr/>
              <a:t>27.12.2022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Tm="1000">
    <p:wedg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7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8.wmf"/><Relationship Id="rId11" Type="http://schemas.openxmlformats.org/officeDocument/2006/relationships/image" Target="../media/image4.png"/><Relationship Id="rId5" Type="http://schemas.openxmlformats.org/officeDocument/2006/relationships/image" Target="../media/image5.wmf"/><Relationship Id="rId10" Type="http://schemas.openxmlformats.org/officeDocument/2006/relationships/audio" Target="../media/audio3.bin"/><Relationship Id="rId4" Type="http://schemas.openxmlformats.org/officeDocument/2006/relationships/slideLayout" Target="../slideLayouts/slideLayout1.xml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4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6.wmf"/><Relationship Id="rId12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12.wmf"/><Relationship Id="rId11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wmf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2.bin"/><Relationship Id="rId16" Type="http://schemas.openxmlformats.org/officeDocument/2006/relationships/image" Target="../media/image4.png"/><Relationship Id="rId1" Type="http://schemas.openxmlformats.org/officeDocument/2006/relationships/audio" Target="../media/audio1.bin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2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Relationship Id="rId14" Type="http://schemas.openxmlformats.org/officeDocument/2006/relationships/audio" Target="../media/audio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2.bin"/><Relationship Id="rId16" Type="http://schemas.openxmlformats.org/officeDocument/2006/relationships/image" Target="../media/image4.png"/><Relationship Id="rId1" Type="http://schemas.openxmlformats.org/officeDocument/2006/relationships/audio" Target="../media/audio1.bin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slide" Target="slide25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Relationship Id="rId14" Type="http://schemas.openxmlformats.org/officeDocument/2006/relationships/audio" Target="../media/audio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11" Type="http://schemas.openxmlformats.org/officeDocument/2006/relationships/image" Target="../media/image38.png"/><Relationship Id="rId5" Type="http://schemas.openxmlformats.org/officeDocument/2006/relationships/audio" Target="../media/audio3.bin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2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4.png"/><Relationship Id="rId2" Type="http://schemas.openxmlformats.org/officeDocument/2006/relationships/audio" Target="../media/audio2.bin"/><Relationship Id="rId16" Type="http://schemas.openxmlformats.org/officeDocument/2006/relationships/slide" Target="slide25.xml"/><Relationship Id="rId1" Type="http://schemas.openxmlformats.org/officeDocument/2006/relationships/audio" Target="../media/audio1.bin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audio" Target="../media/audio3.bin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audio" Target="../media/audio3.bin"/><Relationship Id="rId2" Type="http://schemas.openxmlformats.org/officeDocument/2006/relationships/audio" Target="../media/audio2.bin"/><Relationship Id="rId16" Type="http://schemas.openxmlformats.org/officeDocument/2006/relationships/image" Target="../media/image64.png"/><Relationship Id="rId1" Type="http://schemas.openxmlformats.org/officeDocument/2006/relationships/audio" Target="../media/audio1.bin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67.jpeg"/><Relationship Id="rId12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9.jpe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7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5357818" y="457200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sp>
        <p:nvSpPr>
          <p:cNvPr id="4" name="4 Dikdörtgen"/>
          <p:cNvSpPr/>
          <p:nvPr/>
        </p:nvSpPr>
        <p:spPr>
          <a:xfrm>
            <a:off x="571472" y="571480"/>
            <a:ext cx="8215370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tr-TR" sz="5400" baseline="30000" dirty="0" smtClean="0"/>
          </a:p>
          <a:p>
            <a:pPr algn="ctr">
              <a:lnSpc>
                <a:spcPct val="150000"/>
              </a:lnSpc>
            </a:pPr>
            <a:r>
              <a:rPr lang="tr-TR" sz="3200" baseline="30000" dirty="0" smtClean="0"/>
              <a:t>BİREYSEL YETENEKLERİ GELİŞTİRME </a:t>
            </a:r>
          </a:p>
          <a:p>
            <a:pPr algn="ctr">
              <a:lnSpc>
                <a:spcPct val="150000"/>
              </a:lnSpc>
            </a:pPr>
            <a:r>
              <a:rPr lang="tr-TR" sz="3200" baseline="30000" dirty="0" smtClean="0"/>
              <a:t>DÜŞÜNME BECERİLERİ KAZANMA GÖRSEL HAFIZAYI </a:t>
            </a:r>
            <a:r>
              <a:rPr lang="tr-TR" sz="3200" baseline="30000" dirty="0" smtClean="0"/>
              <a:t>GÜÇLENDİRME</a:t>
            </a:r>
          </a:p>
          <a:p>
            <a:pPr algn="ctr">
              <a:lnSpc>
                <a:spcPct val="150000"/>
              </a:lnSpc>
            </a:pPr>
            <a:r>
              <a:rPr lang="tr-TR" sz="40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2022</a:t>
            </a:r>
            <a:endParaRPr lang="tr-TR" sz="3200" baseline="30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3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BİLSEM ÖN DEĞERLENDİRME </a:t>
            </a:r>
          </a:p>
          <a:p>
            <a:pPr algn="ctr">
              <a:lnSpc>
                <a:spcPct val="150000"/>
              </a:lnSpc>
            </a:pPr>
            <a:endParaRPr lang="tr-T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3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785786" y="264318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86058"/>
            <a:ext cx="786766" cy="559029"/>
          </a:xfrm>
          <a:prstGeom prst="rect">
            <a:avLst/>
          </a:prstGeom>
          <a:noFill/>
        </p:spPr>
      </p:pic>
      <p:pic>
        <p:nvPicPr>
          <p:cNvPr id="21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86058"/>
            <a:ext cx="562253" cy="543512"/>
          </a:xfrm>
          <a:prstGeom prst="rect">
            <a:avLst/>
          </a:prstGeom>
          <a:noFill/>
        </p:spPr>
      </p:pic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642910" y="4357694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072066" y="264318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4929190" y="442913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86058"/>
            <a:ext cx="786766" cy="559029"/>
          </a:xfrm>
          <a:prstGeom prst="rect">
            <a:avLst/>
          </a:prstGeom>
          <a:noFill/>
        </p:spPr>
      </p:pic>
      <p:pic>
        <p:nvPicPr>
          <p:cNvPr id="26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2643182"/>
            <a:ext cx="693340" cy="696499"/>
          </a:xfrm>
          <a:prstGeom prst="rect">
            <a:avLst/>
          </a:prstGeom>
          <a:noFill/>
        </p:spPr>
      </p:pic>
      <p:pic>
        <p:nvPicPr>
          <p:cNvPr id="27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357694"/>
            <a:ext cx="693340" cy="696499"/>
          </a:xfrm>
          <a:prstGeom prst="rect">
            <a:avLst/>
          </a:prstGeom>
          <a:noFill/>
        </p:spPr>
      </p:pic>
      <p:pic>
        <p:nvPicPr>
          <p:cNvPr id="28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429132"/>
            <a:ext cx="601796" cy="607314"/>
          </a:xfrm>
          <a:prstGeom prst="rect">
            <a:avLst/>
          </a:prstGeom>
          <a:noFill/>
        </p:spPr>
      </p:pic>
      <p:pic>
        <p:nvPicPr>
          <p:cNvPr id="29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572008"/>
            <a:ext cx="562253" cy="543512"/>
          </a:xfrm>
          <a:prstGeom prst="rect">
            <a:avLst/>
          </a:prstGeom>
          <a:noFill/>
        </p:spPr>
      </p:pic>
      <p:pic>
        <p:nvPicPr>
          <p:cNvPr id="31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500570"/>
            <a:ext cx="601796" cy="607314"/>
          </a:xfrm>
          <a:prstGeom prst="rect">
            <a:avLst/>
          </a:prstGeom>
          <a:noFill/>
        </p:spPr>
      </p:pic>
      <p:sp>
        <p:nvSpPr>
          <p:cNvPr id="48" name="47 Altıgen">
            <a:hlinkClick r:id="rId9" action="ppaction://hlinksldjump"/>
          </p:cNvPr>
          <p:cNvSpPr/>
          <p:nvPr/>
        </p:nvSpPr>
        <p:spPr>
          <a:xfrm>
            <a:off x="1857356" y="514351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Altıgen">
            <a:hlinkClick r:id="rId9" action="ppaction://hlinksldjump"/>
          </p:cNvPr>
          <p:cNvSpPr/>
          <p:nvPr/>
        </p:nvSpPr>
        <p:spPr>
          <a:xfrm>
            <a:off x="6143636" y="528638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Altıgen">
            <a:hlinkClick r:id="rId9" action="ppaction://hlinksldjump"/>
          </p:cNvPr>
          <p:cNvSpPr/>
          <p:nvPr/>
        </p:nvSpPr>
        <p:spPr>
          <a:xfrm>
            <a:off x="6357950" y="350043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Altıgen">
            <a:hlinkClick r:id="" action="ppaction://hlinkshowjump?jump=nextslide" highlightClick="1">
              <a:snd r:embed="rId10" name="arrow.wav"/>
            </a:hlinkClick>
          </p:cNvPr>
          <p:cNvSpPr/>
          <p:nvPr/>
        </p:nvSpPr>
        <p:spPr>
          <a:xfrm>
            <a:off x="2000232" y="350043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9" grpId="0"/>
      <p:bldP spid="1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3108" y="1000108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L-Şekli"/>
          <p:cNvSpPr/>
          <p:nvPr/>
        </p:nvSpPr>
        <p:spPr>
          <a:xfrm>
            <a:off x="2285984" y="1214422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ol Sağ Ok"/>
          <p:cNvSpPr/>
          <p:nvPr/>
        </p:nvSpPr>
        <p:spPr>
          <a:xfrm>
            <a:off x="3000364" y="1428736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Bükülü Ok"/>
          <p:cNvSpPr/>
          <p:nvPr/>
        </p:nvSpPr>
        <p:spPr>
          <a:xfrm>
            <a:off x="3857620" y="1142984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U Dönüş Oku"/>
          <p:cNvSpPr/>
          <p:nvPr/>
        </p:nvSpPr>
        <p:spPr>
          <a:xfrm>
            <a:off x="4572000" y="1142984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16 Sol Yukarı Ok"/>
          <p:cNvSpPr/>
          <p:nvPr/>
        </p:nvSpPr>
        <p:spPr>
          <a:xfrm>
            <a:off x="5357818" y="1142984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9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3" name="Metin kutusu 32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3" grpId="0"/>
      <p:bldP spid="13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35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26 Tablo"/>
          <p:cNvGraphicFramePr>
            <a:graphicFrameLocks noGrp="1"/>
          </p:cNvGraphicFramePr>
          <p:nvPr/>
        </p:nvGraphicFramePr>
        <p:xfrm>
          <a:off x="357158" y="2500306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27 L-Şekli"/>
          <p:cNvSpPr/>
          <p:nvPr/>
        </p:nvSpPr>
        <p:spPr>
          <a:xfrm>
            <a:off x="3643306" y="278605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Sol Sağ Ok"/>
          <p:cNvSpPr/>
          <p:nvPr/>
        </p:nvSpPr>
        <p:spPr>
          <a:xfrm>
            <a:off x="1214414" y="2928934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Bükülü Ok"/>
          <p:cNvSpPr/>
          <p:nvPr/>
        </p:nvSpPr>
        <p:spPr>
          <a:xfrm>
            <a:off x="2857488" y="2643182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1" name="50 U Dönüş Oku"/>
          <p:cNvSpPr/>
          <p:nvPr/>
        </p:nvSpPr>
        <p:spPr>
          <a:xfrm>
            <a:off x="2071670" y="2643182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2" name="51 Sol Yukarı Ok"/>
          <p:cNvSpPr/>
          <p:nvPr/>
        </p:nvSpPr>
        <p:spPr>
          <a:xfrm>
            <a:off x="428596" y="2643182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4857752" y="2571744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53 L-Şekli"/>
          <p:cNvSpPr/>
          <p:nvPr/>
        </p:nvSpPr>
        <p:spPr>
          <a:xfrm>
            <a:off x="5000628" y="278605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Sol Sağ Ok"/>
          <p:cNvSpPr/>
          <p:nvPr/>
        </p:nvSpPr>
        <p:spPr>
          <a:xfrm>
            <a:off x="5715008" y="3000372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Bükülü Ok"/>
          <p:cNvSpPr/>
          <p:nvPr/>
        </p:nvSpPr>
        <p:spPr>
          <a:xfrm>
            <a:off x="6572264" y="2714620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7" name="56 U Dönüş Oku"/>
          <p:cNvSpPr/>
          <p:nvPr/>
        </p:nvSpPr>
        <p:spPr>
          <a:xfrm>
            <a:off x="7286644" y="2714620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8" name="57 Sol Yukarı Ok"/>
          <p:cNvSpPr/>
          <p:nvPr/>
        </p:nvSpPr>
        <p:spPr>
          <a:xfrm>
            <a:off x="8072462" y="2714620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9" name="58 Tablo"/>
          <p:cNvGraphicFramePr>
            <a:graphicFrameLocks noGrp="1"/>
          </p:cNvGraphicFramePr>
          <p:nvPr/>
        </p:nvGraphicFramePr>
        <p:xfrm>
          <a:off x="357158" y="4786322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59 L-Şekli"/>
          <p:cNvSpPr/>
          <p:nvPr/>
        </p:nvSpPr>
        <p:spPr>
          <a:xfrm>
            <a:off x="500034" y="5000636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Sol Sağ Ok"/>
          <p:cNvSpPr/>
          <p:nvPr/>
        </p:nvSpPr>
        <p:spPr>
          <a:xfrm>
            <a:off x="2000232" y="5214950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Bükülü Ok"/>
          <p:cNvSpPr/>
          <p:nvPr/>
        </p:nvSpPr>
        <p:spPr>
          <a:xfrm>
            <a:off x="3643306" y="4929198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3" name="62 U Dönüş Oku"/>
          <p:cNvSpPr/>
          <p:nvPr/>
        </p:nvSpPr>
        <p:spPr>
          <a:xfrm>
            <a:off x="1357290" y="4929198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4" name="63 Sol Yukarı Ok"/>
          <p:cNvSpPr/>
          <p:nvPr/>
        </p:nvSpPr>
        <p:spPr>
          <a:xfrm>
            <a:off x="2714612" y="4929198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5" name="64 Tablo"/>
          <p:cNvGraphicFramePr>
            <a:graphicFrameLocks noGrp="1"/>
          </p:cNvGraphicFramePr>
          <p:nvPr/>
        </p:nvGraphicFramePr>
        <p:xfrm>
          <a:off x="4786314" y="4714884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65 L-Şekli"/>
          <p:cNvSpPr/>
          <p:nvPr/>
        </p:nvSpPr>
        <p:spPr>
          <a:xfrm>
            <a:off x="5715008" y="492919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66 Sol Sağ Ok"/>
          <p:cNvSpPr/>
          <p:nvPr/>
        </p:nvSpPr>
        <p:spPr>
          <a:xfrm>
            <a:off x="4857752" y="5143512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67 Bükülü Ok"/>
          <p:cNvSpPr/>
          <p:nvPr/>
        </p:nvSpPr>
        <p:spPr>
          <a:xfrm>
            <a:off x="6500826" y="4857760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9" name="68 U Dönüş Oku"/>
          <p:cNvSpPr/>
          <p:nvPr/>
        </p:nvSpPr>
        <p:spPr>
          <a:xfrm>
            <a:off x="7215206" y="4857760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0" name="69 Sol Yukarı Ok"/>
          <p:cNvSpPr/>
          <p:nvPr/>
        </p:nvSpPr>
        <p:spPr>
          <a:xfrm>
            <a:off x="8001024" y="4857760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385762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Altıgen">
            <a:hlinkClick r:id="rId6" action="ppaction://hlinksldjump"/>
          </p:cNvPr>
          <p:cNvSpPr/>
          <p:nvPr/>
        </p:nvSpPr>
        <p:spPr>
          <a:xfrm>
            <a:off x="1643042" y="378619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Altıgen">
            <a:hlinkClick r:id="rId6" action="ppaction://hlinksldjump"/>
          </p:cNvPr>
          <p:cNvSpPr/>
          <p:nvPr/>
        </p:nvSpPr>
        <p:spPr>
          <a:xfrm>
            <a:off x="1714480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Altıgen">
            <a:hlinkClick r:id="rId6" action="ppaction://hlinksldjump"/>
          </p:cNvPr>
          <p:cNvSpPr/>
          <p:nvPr/>
        </p:nvSpPr>
        <p:spPr>
          <a:xfrm>
            <a:off x="6143636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523163" y="101914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67506" y="728665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94706" y="721521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7143768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7143768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707233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929454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07233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6929454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44" name="Text Box 61"/>
          <p:cNvSpPr txBox="1">
            <a:spLocks noChangeArrowheads="1"/>
          </p:cNvSpPr>
          <p:nvPr/>
        </p:nvSpPr>
        <p:spPr bwMode="auto">
          <a:xfrm>
            <a:off x="6858016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715140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671514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6643702" y="100010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6715140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6643702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671514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7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15206" y="721521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35" grpId="0"/>
      <p:bldP spid="35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71" grpId="0"/>
      <p:bldP spid="71" grpId="1"/>
      <p:bldP spid="72" grpId="0"/>
      <p:bldP spid="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142976" y="78579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142976" y="150017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Sol Yukarı Ok"/>
          <p:cNvSpPr/>
          <p:nvPr/>
        </p:nvSpPr>
        <p:spPr>
          <a:xfrm>
            <a:off x="1428728" y="1000108"/>
            <a:ext cx="928694" cy="28575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 Yukarı Ok"/>
          <p:cNvSpPr/>
          <p:nvPr/>
        </p:nvSpPr>
        <p:spPr>
          <a:xfrm rot="10800000">
            <a:off x="2928926" y="1000108"/>
            <a:ext cx="928694" cy="28575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U Dönüş Oku"/>
          <p:cNvSpPr/>
          <p:nvPr/>
        </p:nvSpPr>
        <p:spPr>
          <a:xfrm>
            <a:off x="4572000" y="928670"/>
            <a:ext cx="785818" cy="42862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11 U Dönüş Oku"/>
          <p:cNvSpPr/>
          <p:nvPr/>
        </p:nvSpPr>
        <p:spPr>
          <a:xfrm rot="10800000">
            <a:off x="6000760" y="928670"/>
            <a:ext cx="785818" cy="42862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14" name="13 Dirsek Bağlayıcısı"/>
          <p:cNvCxnSpPr/>
          <p:nvPr/>
        </p:nvCxnSpPr>
        <p:spPr>
          <a:xfrm>
            <a:off x="1500166" y="1571612"/>
            <a:ext cx="714380" cy="35719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/>
          <p:nvPr/>
        </p:nvCxnSpPr>
        <p:spPr>
          <a:xfrm>
            <a:off x="3000364" y="1571612"/>
            <a:ext cx="785818" cy="35719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L-Şekli"/>
          <p:cNvSpPr/>
          <p:nvPr/>
        </p:nvSpPr>
        <p:spPr>
          <a:xfrm>
            <a:off x="4357686" y="1571612"/>
            <a:ext cx="1000132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L-Şekli"/>
          <p:cNvSpPr/>
          <p:nvPr/>
        </p:nvSpPr>
        <p:spPr>
          <a:xfrm rot="10800000">
            <a:off x="6072198" y="1643050"/>
            <a:ext cx="1000132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6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7" name="Metin kutusu 36"/>
          <p:cNvSpPr txBox="1"/>
          <p:nvPr/>
        </p:nvSpPr>
        <p:spPr>
          <a:xfrm>
            <a:off x="1294430" y="1122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3" grpId="0"/>
      <p:bldP spid="13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714612" y="15001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714612" y="1928802"/>
          <a:ext cx="3857652" cy="42362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71472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571472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33 Tablo"/>
          <p:cNvGraphicFramePr>
            <a:graphicFrameLocks noGrp="1"/>
          </p:cNvGraphicFramePr>
          <p:nvPr/>
        </p:nvGraphicFramePr>
        <p:xfrm>
          <a:off x="4714876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714876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500034" y="50720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36 Tablo"/>
          <p:cNvGraphicFramePr>
            <a:graphicFrameLocks noGrp="1"/>
          </p:cNvGraphicFramePr>
          <p:nvPr/>
        </p:nvGraphicFramePr>
        <p:xfrm>
          <a:off x="500034" y="542926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714876" y="514351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4714876" y="550070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" name="39 Dirsek Bağlayıcısı"/>
          <p:cNvCxnSpPr/>
          <p:nvPr/>
        </p:nvCxnSpPr>
        <p:spPr>
          <a:xfrm>
            <a:off x="2643174" y="3929066"/>
            <a:ext cx="571504" cy="214314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U Dönüş Oku"/>
          <p:cNvSpPr/>
          <p:nvPr/>
        </p:nvSpPr>
        <p:spPr>
          <a:xfrm>
            <a:off x="2643174" y="5500702"/>
            <a:ext cx="497279" cy="2712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42 Sol Yukarı Ok"/>
          <p:cNvSpPr/>
          <p:nvPr/>
        </p:nvSpPr>
        <p:spPr>
          <a:xfrm>
            <a:off x="6929454" y="5572140"/>
            <a:ext cx="587693" cy="1808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L-Şekli"/>
          <p:cNvSpPr/>
          <p:nvPr/>
        </p:nvSpPr>
        <p:spPr>
          <a:xfrm>
            <a:off x="6858016" y="3929066"/>
            <a:ext cx="632900" cy="18082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rId6" action="ppaction://hlinksldjump"/>
          </p:cNvPr>
          <p:cNvSpPr/>
          <p:nvPr/>
        </p:nvSpPr>
        <p:spPr>
          <a:xfrm>
            <a:off x="1643042" y="435769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Altıgen">
            <a:hlinkClick r:id="rId6" action="ppaction://hlinksldjump"/>
          </p:cNvPr>
          <p:cNvSpPr/>
          <p:nvPr/>
        </p:nvSpPr>
        <p:spPr>
          <a:xfrm>
            <a:off x="1714480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Altıgen">
            <a:hlinkClick r:id="rId6" action="ppaction://hlinksldjump"/>
          </p:cNvPr>
          <p:cNvSpPr/>
          <p:nvPr/>
        </p:nvSpPr>
        <p:spPr>
          <a:xfrm>
            <a:off x="585788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704137" y="8048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1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86644" y="70723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13844" y="700090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7324742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324742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725330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7110428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725330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7110428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7038990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6896114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689611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6824676" y="78579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6896114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6824676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689611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34344" y="7000901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142976" y="78579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142976" y="150017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38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785794"/>
            <a:ext cx="928694" cy="583101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785794"/>
            <a:ext cx="419815" cy="656985"/>
          </a:xfrm>
          <a:prstGeom prst="rect">
            <a:avLst/>
          </a:prstGeom>
          <a:noFill/>
        </p:spPr>
      </p:pic>
      <p:pic>
        <p:nvPicPr>
          <p:cNvPr id="2054" name="Picture 6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500174"/>
            <a:ext cx="842048" cy="512056"/>
          </a:xfrm>
          <a:prstGeom prst="rect">
            <a:avLst/>
          </a:prstGeom>
          <a:noFill/>
        </p:spPr>
      </p:pic>
      <p:pic>
        <p:nvPicPr>
          <p:cNvPr id="2056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500174"/>
            <a:ext cx="803643" cy="593285"/>
          </a:xfrm>
          <a:prstGeom prst="rect">
            <a:avLst/>
          </a:prstGeom>
          <a:noFill/>
        </p:spPr>
      </p:pic>
      <p:pic>
        <p:nvPicPr>
          <p:cNvPr id="2057" name="Picture 9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1500174"/>
            <a:ext cx="740320" cy="609218"/>
          </a:xfrm>
          <a:prstGeom prst="rect">
            <a:avLst/>
          </a:prstGeom>
          <a:noFill/>
        </p:spPr>
      </p:pic>
      <p:pic>
        <p:nvPicPr>
          <p:cNvPr id="2058" name="Picture 10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1500174"/>
            <a:ext cx="836104" cy="704265"/>
          </a:xfrm>
          <a:prstGeom prst="rect">
            <a:avLst/>
          </a:prstGeom>
          <a:noFill/>
        </p:spPr>
      </p:pic>
      <p:pic>
        <p:nvPicPr>
          <p:cNvPr id="2059" name="Picture 11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1000108"/>
            <a:ext cx="1213059" cy="142741"/>
          </a:xfrm>
          <a:prstGeom prst="rect">
            <a:avLst/>
          </a:prstGeom>
          <a:noFill/>
        </p:spPr>
      </p:pic>
      <p:pic>
        <p:nvPicPr>
          <p:cNvPr id="2060" name="Picture 1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36" y="857232"/>
            <a:ext cx="532682" cy="533210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3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7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2" name="Metin kutusu 31"/>
          <p:cNvSpPr txBox="1"/>
          <p:nvPr/>
        </p:nvSpPr>
        <p:spPr>
          <a:xfrm>
            <a:off x="1317011" y="1412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71472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571472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33 Tablo"/>
          <p:cNvGraphicFramePr>
            <a:graphicFrameLocks noGrp="1"/>
          </p:cNvGraphicFramePr>
          <p:nvPr/>
        </p:nvGraphicFramePr>
        <p:xfrm>
          <a:off x="4714876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714876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500034" y="50720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36 Tablo"/>
          <p:cNvGraphicFramePr>
            <a:graphicFrameLocks noGrp="1"/>
          </p:cNvGraphicFramePr>
          <p:nvPr/>
        </p:nvGraphicFramePr>
        <p:xfrm>
          <a:off x="500034" y="542926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714876" y="514351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4714876" y="550070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29 Tablo"/>
          <p:cNvGraphicFramePr>
            <a:graphicFrameLocks noGrp="1"/>
          </p:cNvGraphicFramePr>
          <p:nvPr/>
        </p:nvGraphicFramePr>
        <p:xfrm>
          <a:off x="2214546" y="785794"/>
          <a:ext cx="3857652" cy="77414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30 Tablo"/>
          <p:cNvGraphicFramePr>
            <a:graphicFrameLocks noGrp="1"/>
          </p:cNvGraphicFramePr>
          <p:nvPr/>
        </p:nvGraphicFramePr>
        <p:xfrm>
          <a:off x="2214546" y="1142984"/>
          <a:ext cx="3857652" cy="42362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" name="Picture 4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00438"/>
            <a:ext cx="281953" cy="441239"/>
          </a:xfrm>
          <a:prstGeom prst="rect">
            <a:avLst/>
          </a:prstGeom>
          <a:noFill/>
        </p:spPr>
      </p:pic>
      <p:pic>
        <p:nvPicPr>
          <p:cNvPr id="33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857628"/>
            <a:ext cx="539737" cy="398458"/>
          </a:xfrm>
          <a:prstGeom prst="rect">
            <a:avLst/>
          </a:prstGeom>
          <a:noFill/>
        </p:spPr>
      </p:pic>
      <p:pic>
        <p:nvPicPr>
          <p:cNvPr id="41" name="Picture 1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500438"/>
            <a:ext cx="357756" cy="358110"/>
          </a:xfrm>
          <a:prstGeom prst="rect">
            <a:avLst/>
          </a:prstGeom>
          <a:noFill/>
        </p:spPr>
      </p:pic>
      <p:pic>
        <p:nvPicPr>
          <p:cNvPr id="44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3857628"/>
            <a:ext cx="623723" cy="391618"/>
          </a:xfrm>
          <a:prstGeom prst="rect">
            <a:avLst/>
          </a:prstGeom>
          <a:noFill/>
        </p:spPr>
      </p:pic>
      <p:pic>
        <p:nvPicPr>
          <p:cNvPr id="46" name="Picture 10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000636"/>
            <a:ext cx="561539" cy="472994"/>
          </a:xfrm>
          <a:prstGeom prst="rect">
            <a:avLst/>
          </a:prstGeom>
          <a:noFill/>
        </p:spPr>
      </p:pic>
      <p:pic>
        <p:nvPicPr>
          <p:cNvPr id="47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429264"/>
            <a:ext cx="539737" cy="398458"/>
          </a:xfrm>
          <a:prstGeom prst="rect">
            <a:avLst/>
          </a:prstGeom>
          <a:noFill/>
        </p:spPr>
      </p:pic>
      <p:pic>
        <p:nvPicPr>
          <p:cNvPr id="48" name="Picture 11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5286388"/>
            <a:ext cx="814706" cy="95866"/>
          </a:xfrm>
          <a:prstGeom prst="rect">
            <a:avLst/>
          </a:prstGeom>
          <a:noFill/>
        </p:spPr>
      </p:pic>
      <p:pic>
        <p:nvPicPr>
          <p:cNvPr id="49" name="Picture 6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5572140"/>
            <a:ext cx="565530" cy="343903"/>
          </a:xfrm>
          <a:prstGeom prst="rect">
            <a:avLst/>
          </a:prstGeom>
          <a:noFill/>
        </p:spPr>
      </p:pic>
      <p:sp>
        <p:nvSpPr>
          <p:cNvPr id="20" name="19 Altıgen">
            <a:hlinkClick r:id="" action="ppaction://hlinkshowjump?jump=nextslide" highlightClick="1">
              <a:snd r:embed="rId12" name="arrow.wav"/>
            </a:hlinkClick>
          </p:cNvPr>
          <p:cNvSpPr/>
          <p:nvPr/>
        </p:nvSpPr>
        <p:spPr>
          <a:xfrm>
            <a:off x="1714480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3" action="ppaction://hlinksldjump"/>
          </p:cNvPr>
          <p:cNvSpPr/>
          <p:nvPr/>
        </p:nvSpPr>
        <p:spPr>
          <a:xfrm>
            <a:off x="5715008" y="435769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ltıgen">
            <a:hlinkClick r:id="rId13" action="ppaction://hlinksldjump"/>
          </p:cNvPr>
          <p:cNvSpPr/>
          <p:nvPr/>
        </p:nvSpPr>
        <p:spPr>
          <a:xfrm>
            <a:off x="1714480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13" action="ppaction://hlinksldjump"/>
          </p:cNvPr>
          <p:cNvSpPr/>
          <p:nvPr/>
        </p:nvSpPr>
        <p:spPr>
          <a:xfrm>
            <a:off x="585788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523163" y="87626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721521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442472" y="7143777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7143768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143768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707233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929454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707233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6929454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6858016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6715140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671514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6643702" y="857232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58" name="Text Box 68"/>
          <p:cNvSpPr txBox="1">
            <a:spLocks noChangeArrowheads="1"/>
          </p:cNvSpPr>
          <p:nvPr/>
        </p:nvSpPr>
        <p:spPr bwMode="auto">
          <a:xfrm>
            <a:off x="6715140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6643702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671514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362972" y="7143777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26" grpId="0"/>
      <p:bldP spid="26" grpId="1"/>
      <p:bldP spid="29" grpId="0"/>
      <p:bldP spid="29" grpId="1"/>
      <p:bldP spid="40" grpId="0"/>
      <p:bldP spid="40" grpId="1"/>
      <p:bldP spid="42" grpId="0"/>
      <p:bldP spid="42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257"/>
            <a:ext cx="5000660" cy="15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785794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7" y="713281"/>
            <a:ext cx="1071571" cy="10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714356"/>
            <a:ext cx="9810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1928802"/>
            <a:ext cx="10416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1857364"/>
            <a:ext cx="1038228" cy="10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1857364"/>
            <a:ext cx="1009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3000372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3000372"/>
            <a:ext cx="915930" cy="1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Şimşek İşareti"/>
          <p:cNvSpPr/>
          <p:nvPr/>
        </p:nvSpPr>
        <p:spPr>
          <a:xfrm>
            <a:off x="1285852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Şimşek İşareti"/>
          <p:cNvSpPr/>
          <p:nvPr/>
        </p:nvSpPr>
        <p:spPr>
          <a:xfrm>
            <a:off x="2428860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Şimşek İşareti"/>
          <p:cNvSpPr/>
          <p:nvPr/>
        </p:nvSpPr>
        <p:spPr>
          <a:xfrm>
            <a:off x="3643306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Şimşek İşareti"/>
          <p:cNvSpPr/>
          <p:nvPr/>
        </p:nvSpPr>
        <p:spPr>
          <a:xfrm>
            <a:off x="1285852" y="2071678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Şimşek İşareti"/>
          <p:cNvSpPr/>
          <p:nvPr/>
        </p:nvSpPr>
        <p:spPr>
          <a:xfrm>
            <a:off x="2500298" y="2143116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Şimşek İşareti"/>
          <p:cNvSpPr/>
          <p:nvPr/>
        </p:nvSpPr>
        <p:spPr>
          <a:xfrm>
            <a:off x="3714744" y="2071678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Şimşek İşareti"/>
          <p:cNvSpPr/>
          <p:nvPr/>
        </p:nvSpPr>
        <p:spPr>
          <a:xfrm>
            <a:off x="2643174" y="328612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Şimşek İşareti"/>
          <p:cNvSpPr/>
          <p:nvPr/>
        </p:nvSpPr>
        <p:spPr>
          <a:xfrm>
            <a:off x="1357290" y="3214686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Şimşek İşareti"/>
          <p:cNvSpPr/>
          <p:nvPr/>
        </p:nvSpPr>
        <p:spPr>
          <a:xfrm>
            <a:off x="1142976" y="4643446"/>
            <a:ext cx="428628" cy="428628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Şimşek İşareti"/>
          <p:cNvSpPr/>
          <p:nvPr/>
        </p:nvSpPr>
        <p:spPr>
          <a:xfrm>
            <a:off x="2428860" y="4643446"/>
            <a:ext cx="428628" cy="428628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Şimşek İşareti"/>
          <p:cNvSpPr/>
          <p:nvPr/>
        </p:nvSpPr>
        <p:spPr>
          <a:xfrm>
            <a:off x="3714744" y="471488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Şimşek İşareti"/>
          <p:cNvSpPr/>
          <p:nvPr/>
        </p:nvSpPr>
        <p:spPr>
          <a:xfrm>
            <a:off x="4786314" y="471488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Altıgen">
            <a:hlinkClick r:id="" action="ppaction://hlinkshowjump?jump=nextslide" highlightClick="1">
              <a:snd r:embed="rId14" name="arrow.wav"/>
            </a:hlinkClick>
          </p:cNvPr>
          <p:cNvSpPr/>
          <p:nvPr/>
        </p:nvSpPr>
        <p:spPr>
          <a:xfrm>
            <a:off x="4429124" y="5786454"/>
            <a:ext cx="1071570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Altıgen">
            <a:hlinkClick r:id="rId15" action="ppaction://hlinksldjump"/>
          </p:cNvPr>
          <p:cNvSpPr/>
          <p:nvPr/>
        </p:nvSpPr>
        <p:spPr>
          <a:xfrm>
            <a:off x="3214678" y="5786454"/>
            <a:ext cx="1143008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Altıgen">
            <a:hlinkClick r:id="rId15" action="ppaction://hlinksldjump"/>
          </p:cNvPr>
          <p:cNvSpPr/>
          <p:nvPr/>
        </p:nvSpPr>
        <p:spPr>
          <a:xfrm>
            <a:off x="2000232" y="5786454"/>
            <a:ext cx="1143008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Altıgen">
            <a:hlinkClick r:id="rId15" action="ppaction://hlinksldjump"/>
          </p:cNvPr>
          <p:cNvSpPr/>
          <p:nvPr/>
        </p:nvSpPr>
        <p:spPr>
          <a:xfrm>
            <a:off x="857224" y="5786454"/>
            <a:ext cx="1071570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308717" y="173352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41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010400" y="6858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737600" y="678656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929322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5929322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7" name="Text Box 57"/>
          <p:cNvSpPr txBox="1">
            <a:spLocks noChangeArrowheads="1"/>
          </p:cNvSpPr>
          <p:nvPr/>
        </p:nvSpPr>
        <p:spPr bwMode="auto">
          <a:xfrm>
            <a:off x="585788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5715008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585788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2" name="Text Box 60"/>
          <p:cNvSpPr txBox="1">
            <a:spLocks noChangeArrowheads="1"/>
          </p:cNvSpPr>
          <p:nvPr/>
        </p:nvSpPr>
        <p:spPr bwMode="auto">
          <a:xfrm>
            <a:off x="5715008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5643570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5500694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9" name="Text Box 66"/>
          <p:cNvSpPr txBox="1">
            <a:spLocks noChangeArrowheads="1"/>
          </p:cNvSpPr>
          <p:nvPr/>
        </p:nvSpPr>
        <p:spPr bwMode="auto">
          <a:xfrm>
            <a:off x="550069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5429256" y="171448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5500694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5429256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550069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658100" y="6786563"/>
            <a:ext cx="304800" cy="304800"/>
          </a:xfrm>
          <a:prstGeom prst="rect">
            <a:avLst/>
          </a:prstGeom>
          <a:noFill/>
        </p:spPr>
      </p:pic>
      <p:sp>
        <p:nvSpPr>
          <p:cNvPr id="65" name="Metin kutusu 64"/>
          <p:cNvSpPr txBox="1"/>
          <p:nvPr/>
        </p:nvSpPr>
        <p:spPr>
          <a:xfrm>
            <a:off x="1416102" y="960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39" grpId="0"/>
      <p:bldP spid="39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142984"/>
            <a:ext cx="857256" cy="3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857233"/>
            <a:ext cx="11110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928670"/>
            <a:ext cx="1071571" cy="4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857364"/>
            <a:ext cx="1057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857364"/>
            <a:ext cx="790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1785926"/>
            <a:ext cx="1038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3000372"/>
            <a:ext cx="108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307181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4429132"/>
            <a:ext cx="5867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Altıgen">
            <a:hlinkClick r:id="" action="ppaction://hlinkshowjump?jump=nextslide" highlightClick="1">
              <a:snd r:embed="rId14" name="arrow.wav"/>
            </a:hlinkClick>
          </p:cNvPr>
          <p:cNvSpPr/>
          <p:nvPr/>
        </p:nvSpPr>
        <p:spPr>
          <a:xfrm>
            <a:off x="2214546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5" action="ppaction://hlinksldjump"/>
          </p:cNvPr>
          <p:cNvSpPr/>
          <p:nvPr/>
        </p:nvSpPr>
        <p:spPr>
          <a:xfrm>
            <a:off x="714348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15" action="ppaction://hlinksldjump"/>
          </p:cNvPr>
          <p:cNvSpPr/>
          <p:nvPr/>
        </p:nvSpPr>
        <p:spPr>
          <a:xfrm>
            <a:off x="3714744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15" action="ppaction://hlinksldjump"/>
          </p:cNvPr>
          <p:cNvSpPr/>
          <p:nvPr/>
        </p:nvSpPr>
        <p:spPr>
          <a:xfrm>
            <a:off x="5286380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023229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943729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670929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3768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0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91429" y="7327884"/>
            <a:ext cx="304800" cy="304800"/>
          </a:xfrm>
          <a:prstGeom prst="rect">
            <a:avLst/>
          </a:prstGeom>
          <a:noFill/>
        </p:spPr>
      </p:pic>
      <p:sp>
        <p:nvSpPr>
          <p:cNvPr id="52" name="Metin kutusu 51"/>
          <p:cNvSpPr txBox="1"/>
          <p:nvPr/>
        </p:nvSpPr>
        <p:spPr>
          <a:xfrm>
            <a:off x="1463647" y="1122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1506991" y="611575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6" action="ppaction://hlinksldjump"/>
          </p:cNvPr>
          <p:cNvSpPr/>
          <p:nvPr/>
        </p:nvSpPr>
        <p:spPr>
          <a:xfrm>
            <a:off x="1665119" y="433651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6" action="ppaction://hlinksldjump"/>
          </p:cNvPr>
          <p:cNvSpPr/>
          <p:nvPr/>
        </p:nvSpPr>
        <p:spPr>
          <a:xfrm>
            <a:off x="5010510" y="611575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6" action="ppaction://hlinksldjump"/>
          </p:cNvPr>
          <p:cNvSpPr/>
          <p:nvPr/>
        </p:nvSpPr>
        <p:spPr>
          <a:xfrm>
            <a:off x="4895878" y="42755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023229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943729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70929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3768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0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91429" y="7327884"/>
            <a:ext cx="304800" cy="304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67" y="188640"/>
            <a:ext cx="6010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92" y="5006457"/>
            <a:ext cx="2238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4" y="3258677"/>
            <a:ext cx="2314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9" y="5035032"/>
            <a:ext cx="2209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1" y="3258676"/>
            <a:ext cx="2324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Metin kutusu 39"/>
          <p:cNvSpPr txBox="1"/>
          <p:nvPr/>
        </p:nvSpPr>
        <p:spPr>
          <a:xfrm>
            <a:off x="1043607" y="230447"/>
            <a:ext cx="67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368207" y="119675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14880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643206"/>
          </a:xfrm>
        </p:spPr>
        <p:txBody>
          <a:bodyPr>
            <a:normAutofit/>
          </a:bodyPr>
          <a:lstStyle/>
          <a:p>
            <a:r>
              <a:rPr lang="tr-TR" dirty="0" smtClean="0"/>
              <a:t>İNCELE </a:t>
            </a:r>
            <a:br>
              <a:rPr lang="tr-TR" dirty="0" smtClean="0"/>
            </a:br>
            <a:r>
              <a:rPr lang="tr-TR" dirty="0" smtClean="0"/>
              <a:t>GÖRSELİ HAFIZANA YERLEŞTİR </a:t>
            </a:r>
            <a:br>
              <a:rPr lang="tr-TR" dirty="0" smtClean="0"/>
            </a:br>
            <a:r>
              <a:rPr lang="tr-TR" dirty="0" smtClean="0"/>
              <a:t>UYGUN KUTUCUĞU İŞARETLE</a:t>
            </a:r>
            <a:endParaRPr lang="tr-TR" dirty="0"/>
          </a:p>
        </p:txBody>
      </p:sp>
      <p:grpSp>
        <p:nvGrpSpPr>
          <p:cNvPr id="8" name="7 Grup"/>
          <p:cNvGrpSpPr/>
          <p:nvPr/>
        </p:nvGrpSpPr>
        <p:grpSpPr>
          <a:xfrm>
            <a:off x="3428992" y="3429000"/>
            <a:ext cx="2171715" cy="2143140"/>
            <a:chOff x="3143240" y="3643314"/>
            <a:chExt cx="1357322" cy="1285884"/>
          </a:xfrm>
        </p:grpSpPr>
        <p:sp>
          <p:nvSpPr>
            <p:cNvPr id="5" name="4 Altıgen">
              <a:hlinkClick r:id="rId3" action="ppaction://hlinksldjump"/>
            </p:cNvPr>
            <p:cNvSpPr/>
            <p:nvPr/>
          </p:nvSpPr>
          <p:spPr>
            <a:xfrm>
              <a:off x="3143240" y="3643314"/>
              <a:ext cx="1357322" cy="42862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027" name="Picture 3" descr="C:\Users\VIN 7\AppData\Local\Microsoft\Windows\Temporary Internet Files\Content.IE5\3O5BLKWJ\mouse-cursor-click-png-click-cursor-finger-hand-press-tap-icon-512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5748" y="3643314"/>
              <a:ext cx="1285884" cy="1285884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1952531" cy="2076261"/>
          </a:xfrm>
          <a:prstGeom prst="rect">
            <a:avLst/>
          </a:prstGeom>
          <a:noFill/>
        </p:spPr>
      </p:pic>
      <p:sp>
        <p:nvSpPr>
          <p:cNvPr id="12" name="11 Oval"/>
          <p:cNvSpPr/>
          <p:nvPr/>
        </p:nvSpPr>
        <p:spPr>
          <a:xfrm>
            <a:off x="7072330" y="3214686"/>
            <a:ext cx="157163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214546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428992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071678"/>
            <a:ext cx="827944" cy="785818"/>
          </a:xfrm>
          <a:prstGeom prst="rect">
            <a:avLst/>
          </a:prstGeom>
          <a:noFill/>
        </p:spPr>
      </p:pic>
      <p:pic>
        <p:nvPicPr>
          <p:cNvPr id="2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285984" y="2000240"/>
            <a:ext cx="827944" cy="785818"/>
          </a:xfrm>
          <a:prstGeom prst="rect">
            <a:avLst/>
          </a:prstGeom>
          <a:noFill/>
        </p:spPr>
      </p:pic>
      <p:pic>
        <p:nvPicPr>
          <p:cNvPr id="27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500430" y="2000240"/>
            <a:ext cx="827944" cy="785818"/>
          </a:xfrm>
          <a:prstGeom prst="rect">
            <a:avLst/>
          </a:prstGeom>
          <a:noFill/>
        </p:spPr>
      </p:pic>
      <p:pic>
        <p:nvPicPr>
          <p:cNvPr id="3077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3071810"/>
            <a:ext cx="661343" cy="928694"/>
          </a:xfrm>
          <a:prstGeom prst="rect">
            <a:avLst/>
          </a:prstGeom>
          <a:noFill/>
        </p:spPr>
      </p:pic>
      <p:pic>
        <p:nvPicPr>
          <p:cNvPr id="28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357422" y="3071810"/>
            <a:ext cx="661343" cy="928694"/>
          </a:xfrm>
          <a:prstGeom prst="rect">
            <a:avLst/>
          </a:prstGeom>
          <a:noFill/>
        </p:spPr>
      </p:pic>
      <p:pic>
        <p:nvPicPr>
          <p:cNvPr id="30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572008"/>
            <a:ext cx="661343" cy="928694"/>
          </a:xfrm>
          <a:prstGeom prst="rect">
            <a:avLst/>
          </a:prstGeom>
          <a:noFill/>
        </p:spPr>
      </p:pic>
      <p:pic>
        <p:nvPicPr>
          <p:cNvPr id="31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633973" y="4652647"/>
            <a:ext cx="661343" cy="928694"/>
          </a:xfrm>
          <a:prstGeom prst="rect">
            <a:avLst/>
          </a:prstGeom>
          <a:noFill/>
        </p:spPr>
      </p:pic>
      <p:pic>
        <p:nvPicPr>
          <p:cNvPr id="32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4357686" y="4572008"/>
            <a:ext cx="661343" cy="928694"/>
          </a:xfrm>
          <a:prstGeom prst="rect">
            <a:avLst/>
          </a:prstGeom>
          <a:noFill/>
        </p:spPr>
      </p:pic>
      <p:pic>
        <p:nvPicPr>
          <p:cNvPr id="33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991560" y="4509770"/>
            <a:ext cx="661343" cy="928694"/>
          </a:xfrm>
          <a:prstGeom prst="rect">
            <a:avLst/>
          </a:prstGeom>
          <a:noFill/>
        </p:spPr>
      </p:pic>
      <p:sp>
        <p:nvSpPr>
          <p:cNvPr id="34" name="33 Altıgen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4000496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Altıgen">
            <a:hlinkClick r:id="rId9" action="ppaction://hlinksldjump"/>
          </p:cNvPr>
          <p:cNvSpPr/>
          <p:nvPr/>
        </p:nvSpPr>
        <p:spPr>
          <a:xfrm>
            <a:off x="714348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Altıgen">
            <a:hlinkClick r:id="rId9" action="ppaction://hlinksldjump"/>
          </p:cNvPr>
          <p:cNvSpPr/>
          <p:nvPr/>
        </p:nvSpPr>
        <p:spPr>
          <a:xfrm>
            <a:off x="2357422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Altıgen">
            <a:hlinkClick r:id="rId9" action="ppaction://hlinksldjump"/>
          </p:cNvPr>
          <p:cNvSpPr/>
          <p:nvPr/>
        </p:nvSpPr>
        <p:spPr>
          <a:xfrm>
            <a:off x="5715008" y="557214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951791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9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872291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599491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735808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7" name="Text Box 65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8" name="Text Box 66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9" name="Text Box 67"/>
          <p:cNvSpPr txBox="1">
            <a:spLocks noChangeArrowheads="1"/>
          </p:cNvSpPr>
          <p:nvPr/>
        </p:nvSpPr>
        <p:spPr bwMode="auto">
          <a:xfrm>
            <a:off x="7072330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2" name="Text Box 70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519991" y="7327884"/>
            <a:ext cx="304800" cy="304800"/>
          </a:xfrm>
          <a:prstGeom prst="rect">
            <a:avLst/>
          </a:prstGeom>
          <a:noFill/>
        </p:spPr>
      </p:pic>
      <p:sp>
        <p:nvSpPr>
          <p:cNvPr id="64" name="Metin kutusu 63"/>
          <p:cNvSpPr txBox="1"/>
          <p:nvPr/>
        </p:nvSpPr>
        <p:spPr>
          <a:xfrm>
            <a:off x="5264010" y="769261"/>
            <a:ext cx="82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/>
      <p:bldP spid="38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33 Dikdörtgen"/>
          <p:cNvSpPr/>
          <p:nvPr/>
        </p:nvSpPr>
        <p:spPr>
          <a:xfrm>
            <a:off x="1142976" y="785794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İkizkenar Üçgen"/>
          <p:cNvSpPr/>
          <p:nvPr/>
        </p:nvSpPr>
        <p:spPr>
          <a:xfrm>
            <a:off x="1643042" y="714356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Oval"/>
          <p:cNvSpPr/>
          <p:nvPr/>
        </p:nvSpPr>
        <p:spPr>
          <a:xfrm>
            <a:off x="1571604" y="135729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Dikdörtgen"/>
          <p:cNvSpPr/>
          <p:nvPr/>
        </p:nvSpPr>
        <p:spPr>
          <a:xfrm>
            <a:off x="3500430" y="714356"/>
            <a:ext cx="928694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İkizkenar Üçgen"/>
          <p:cNvSpPr/>
          <p:nvPr/>
        </p:nvSpPr>
        <p:spPr>
          <a:xfrm>
            <a:off x="2857488" y="785794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Oval"/>
          <p:cNvSpPr/>
          <p:nvPr/>
        </p:nvSpPr>
        <p:spPr>
          <a:xfrm>
            <a:off x="2571736" y="1285860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Oval"/>
          <p:cNvSpPr/>
          <p:nvPr/>
        </p:nvSpPr>
        <p:spPr>
          <a:xfrm>
            <a:off x="3857620" y="11429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Oval"/>
          <p:cNvSpPr/>
          <p:nvPr/>
        </p:nvSpPr>
        <p:spPr>
          <a:xfrm>
            <a:off x="1571604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59 Oval"/>
          <p:cNvSpPr/>
          <p:nvPr/>
        </p:nvSpPr>
        <p:spPr>
          <a:xfrm>
            <a:off x="1142976" y="300037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Dikdörtgen"/>
          <p:cNvSpPr/>
          <p:nvPr/>
        </p:nvSpPr>
        <p:spPr>
          <a:xfrm>
            <a:off x="2428860" y="85723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64 Oval"/>
          <p:cNvSpPr/>
          <p:nvPr/>
        </p:nvSpPr>
        <p:spPr>
          <a:xfrm>
            <a:off x="2786050" y="1928802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65 Oval"/>
          <p:cNvSpPr/>
          <p:nvPr/>
        </p:nvSpPr>
        <p:spPr>
          <a:xfrm>
            <a:off x="2357422" y="3071810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67 Oval"/>
          <p:cNvSpPr/>
          <p:nvPr/>
        </p:nvSpPr>
        <p:spPr>
          <a:xfrm>
            <a:off x="3643306" y="2357430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68 Dikdörtgen"/>
          <p:cNvSpPr/>
          <p:nvPr/>
        </p:nvSpPr>
        <p:spPr>
          <a:xfrm>
            <a:off x="3786182" y="2500306"/>
            <a:ext cx="21431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69 Dikdörtgen"/>
          <p:cNvSpPr/>
          <p:nvPr/>
        </p:nvSpPr>
        <p:spPr>
          <a:xfrm>
            <a:off x="2786050" y="2500306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70 Dikdörtgen"/>
          <p:cNvSpPr/>
          <p:nvPr/>
        </p:nvSpPr>
        <p:spPr>
          <a:xfrm>
            <a:off x="2857488" y="3071810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71 Dikdörtgen"/>
          <p:cNvSpPr/>
          <p:nvPr/>
        </p:nvSpPr>
        <p:spPr>
          <a:xfrm>
            <a:off x="1714480" y="3000372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72 Dikdörtgen"/>
          <p:cNvSpPr/>
          <p:nvPr/>
        </p:nvSpPr>
        <p:spPr>
          <a:xfrm>
            <a:off x="1643042" y="2500306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74 İkizkenar Üçgen"/>
          <p:cNvSpPr/>
          <p:nvPr/>
        </p:nvSpPr>
        <p:spPr>
          <a:xfrm>
            <a:off x="1071538" y="1928802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75 İkizkenar Üçgen"/>
          <p:cNvSpPr/>
          <p:nvPr/>
        </p:nvSpPr>
        <p:spPr>
          <a:xfrm>
            <a:off x="1714480" y="3500438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77 İkizkenar Üçgen"/>
          <p:cNvSpPr/>
          <p:nvPr/>
        </p:nvSpPr>
        <p:spPr>
          <a:xfrm>
            <a:off x="2357422" y="1928802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78 İkizkenar Üçgen"/>
          <p:cNvSpPr/>
          <p:nvPr/>
        </p:nvSpPr>
        <p:spPr>
          <a:xfrm>
            <a:off x="2786050" y="3500438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79 İkizkenar Üçgen"/>
          <p:cNvSpPr/>
          <p:nvPr/>
        </p:nvSpPr>
        <p:spPr>
          <a:xfrm>
            <a:off x="3643306" y="714356"/>
            <a:ext cx="714380" cy="85725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80 İkizkenar Üçgen"/>
          <p:cNvSpPr/>
          <p:nvPr/>
        </p:nvSpPr>
        <p:spPr>
          <a:xfrm>
            <a:off x="3428992" y="1785926"/>
            <a:ext cx="892975" cy="107157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2" name="81 Tablo"/>
          <p:cNvGraphicFramePr>
            <a:graphicFrameLocks noGrp="1"/>
          </p:cNvGraphicFramePr>
          <p:nvPr/>
        </p:nvGraphicFramePr>
        <p:xfrm>
          <a:off x="642910" y="4643446"/>
          <a:ext cx="657229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82 Oval"/>
          <p:cNvSpPr/>
          <p:nvPr/>
        </p:nvSpPr>
        <p:spPr>
          <a:xfrm>
            <a:off x="857224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83 Oval"/>
          <p:cNvSpPr/>
          <p:nvPr/>
        </p:nvSpPr>
        <p:spPr>
          <a:xfrm>
            <a:off x="2428860" y="4714884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84 Oval"/>
          <p:cNvSpPr/>
          <p:nvPr/>
        </p:nvSpPr>
        <p:spPr>
          <a:xfrm>
            <a:off x="4071934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85 Oval"/>
          <p:cNvSpPr/>
          <p:nvPr/>
        </p:nvSpPr>
        <p:spPr>
          <a:xfrm>
            <a:off x="5715008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86 Dikdörtgen"/>
          <p:cNvSpPr/>
          <p:nvPr/>
        </p:nvSpPr>
        <p:spPr>
          <a:xfrm>
            <a:off x="6000760" y="4929198"/>
            <a:ext cx="714380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88 İkizkenar Üçgen"/>
          <p:cNvSpPr/>
          <p:nvPr/>
        </p:nvSpPr>
        <p:spPr>
          <a:xfrm>
            <a:off x="6143636" y="5072074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89 İkizkenar Üçgen"/>
          <p:cNvSpPr/>
          <p:nvPr/>
        </p:nvSpPr>
        <p:spPr>
          <a:xfrm>
            <a:off x="2857488" y="5072074"/>
            <a:ext cx="357190" cy="4286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90 İkizkenar Üçgen"/>
          <p:cNvSpPr/>
          <p:nvPr/>
        </p:nvSpPr>
        <p:spPr>
          <a:xfrm>
            <a:off x="4429124" y="5072074"/>
            <a:ext cx="357190" cy="4286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91 İkizkenar Üçgen"/>
          <p:cNvSpPr/>
          <p:nvPr/>
        </p:nvSpPr>
        <p:spPr>
          <a:xfrm>
            <a:off x="1071539" y="4714884"/>
            <a:ext cx="773912" cy="928694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3" name="92 Dikdörtgen"/>
          <p:cNvSpPr/>
          <p:nvPr/>
        </p:nvSpPr>
        <p:spPr>
          <a:xfrm>
            <a:off x="1285852" y="514351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4" name="93 Dikdörtgen"/>
          <p:cNvSpPr/>
          <p:nvPr/>
        </p:nvSpPr>
        <p:spPr>
          <a:xfrm>
            <a:off x="2714612" y="5000636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94 Dikdörtgen"/>
          <p:cNvSpPr/>
          <p:nvPr/>
        </p:nvSpPr>
        <p:spPr>
          <a:xfrm>
            <a:off x="4286248" y="4929198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51 Altıgen">
            <a:hlinkClick r:id="rId6" action="ppaction://hlinksldjump"/>
          </p:cNvPr>
          <p:cNvSpPr/>
          <p:nvPr/>
        </p:nvSpPr>
        <p:spPr>
          <a:xfrm>
            <a:off x="4214810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Altıgen">
            <a:hlinkClick r:id="rId6" action="ppaction://hlinksldjump"/>
          </p:cNvPr>
          <p:cNvSpPr/>
          <p:nvPr/>
        </p:nvSpPr>
        <p:spPr>
          <a:xfrm>
            <a:off x="2500298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Altıgen">
            <a:hlinkClick r:id="rId6" action="ppaction://hlinksldjump"/>
          </p:cNvPr>
          <p:cNvSpPr/>
          <p:nvPr/>
        </p:nvSpPr>
        <p:spPr>
          <a:xfrm>
            <a:off x="85722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8094667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5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15167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742367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71527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63" name="Text Box 56"/>
          <p:cNvSpPr txBox="1">
            <a:spLocks noChangeArrowheads="1"/>
          </p:cNvSpPr>
          <p:nvPr/>
        </p:nvSpPr>
        <p:spPr bwMode="auto">
          <a:xfrm>
            <a:off x="771527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750095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96" name="Text Box 62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98" name="Text Box 64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100" name="Text Box 66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101" name="Text Box 67"/>
          <p:cNvSpPr txBox="1">
            <a:spLocks noChangeArrowheads="1"/>
          </p:cNvSpPr>
          <p:nvPr/>
        </p:nvSpPr>
        <p:spPr bwMode="auto">
          <a:xfrm>
            <a:off x="7215206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102" name="Text Box 68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103" name="Text Box 69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104" name="Text Box 70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10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62867" y="7327884"/>
            <a:ext cx="304800" cy="304800"/>
          </a:xfrm>
          <a:prstGeom prst="rect">
            <a:avLst/>
          </a:prstGeom>
          <a:noFill/>
        </p:spPr>
      </p:pic>
      <p:sp>
        <p:nvSpPr>
          <p:cNvPr id="106" name="Metin kutusu 105"/>
          <p:cNvSpPr txBox="1"/>
          <p:nvPr/>
        </p:nvSpPr>
        <p:spPr>
          <a:xfrm>
            <a:off x="5572132" y="70772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  <p:bldLst>
      <p:bldP spid="57" grpId="0"/>
      <p:bldP spid="57" grpId="1"/>
      <p:bldP spid="62" grpId="0"/>
      <p:bldP spid="62" grpId="1"/>
      <p:bldP spid="63" grpId="0"/>
      <p:bldP spid="63" grpId="1"/>
      <p:bldP spid="64" grpId="0"/>
      <p:bldP spid="64" grpId="1"/>
      <p:bldP spid="67" grpId="0"/>
      <p:bldP spid="67" grpId="1"/>
      <p:bldP spid="74" grpId="0"/>
      <p:bldP spid="74" grpId="1"/>
      <p:bldP spid="77" grpId="0"/>
      <p:bldP spid="77" grpId="1"/>
      <p:bldP spid="88" grpId="0"/>
      <p:bldP spid="88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5" y="714356"/>
            <a:ext cx="63469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6" y="1857363"/>
            <a:ext cx="494575" cy="1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643182"/>
            <a:ext cx="63469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571504" cy="1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6" y="3000372"/>
            <a:ext cx="642942" cy="2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53711" y="3332513"/>
            <a:ext cx="571505" cy="1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525216" y="3332512"/>
            <a:ext cx="571504" cy="1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714356"/>
            <a:ext cx="571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928802"/>
            <a:ext cx="600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071810"/>
            <a:ext cx="619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714356"/>
            <a:ext cx="5499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1857364"/>
            <a:ext cx="514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4643446"/>
            <a:ext cx="904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4643446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8992" y="4643446"/>
            <a:ext cx="857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714884"/>
            <a:ext cx="657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Altıgen">
            <a:hlinkClick r:id="" action="ppaction://hlinkshowjump?jump=nextslide" highlightClick="1">
              <a:snd r:embed="rId15" name="arrow.wav"/>
            </a:hlinkClick>
          </p:cNvPr>
          <p:cNvSpPr/>
          <p:nvPr/>
        </p:nvSpPr>
        <p:spPr>
          <a:xfrm>
            <a:off x="228598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Altıgen">
            <a:hlinkClick r:id="rId16" action="ppaction://hlinksldjump"/>
          </p:cNvPr>
          <p:cNvSpPr/>
          <p:nvPr/>
        </p:nvSpPr>
        <p:spPr>
          <a:xfrm>
            <a:off x="1285852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Altıgen">
            <a:hlinkClick r:id="rId16" action="ppaction://hlinksldjump"/>
          </p:cNvPr>
          <p:cNvSpPr/>
          <p:nvPr/>
        </p:nvSpPr>
        <p:spPr>
          <a:xfrm>
            <a:off x="335755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Altıgen">
            <a:hlinkClick r:id="rId16" action="ppaction://hlinksldjump"/>
          </p:cNvPr>
          <p:cNvSpPr/>
          <p:nvPr/>
        </p:nvSpPr>
        <p:spPr>
          <a:xfrm>
            <a:off x="442912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3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9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43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55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7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58" name="Metin kutusu 57"/>
          <p:cNvSpPr txBox="1"/>
          <p:nvPr/>
        </p:nvSpPr>
        <p:spPr>
          <a:xfrm>
            <a:off x="5580112" y="989439"/>
            <a:ext cx="99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32" grpId="0"/>
      <p:bldP spid="32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178591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178591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178591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300036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300036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300036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4214810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4214810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4214810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81 Tablo"/>
          <p:cNvGraphicFramePr>
            <a:graphicFrameLocks noGrp="1"/>
          </p:cNvGraphicFramePr>
          <p:nvPr/>
        </p:nvGraphicFramePr>
        <p:xfrm>
          <a:off x="1142976" y="4643446"/>
          <a:ext cx="657229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71435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85736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642918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85926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928934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714356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85736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92893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92867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07167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07207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35729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57174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364331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714356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1857364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3000372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135729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2571744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564357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1071546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214554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3357562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2" y="114298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221455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06" y="328612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590788" y="1266808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5662622" y="5481650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3805234" y="240981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57620" y="1142984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28" y="2285992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3357562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6314" y="1428736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28860" y="2571744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43306" y="3643314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71488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71488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66" y="5286388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90722" y="526733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71488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4929198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5357826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7234258" y="526733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28638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64357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59 Altıgen">
            <a:hlinkClick r:id="" action="ppaction://hlinkshowjump?jump=nextslide" highlightClick="1">
              <a:snd r:embed="rId17" name="arrow.wav"/>
            </a:hlinkClick>
          </p:cNvPr>
          <p:cNvSpPr/>
          <p:nvPr/>
        </p:nvSpPr>
        <p:spPr>
          <a:xfrm>
            <a:off x="4643438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Altıgen">
            <a:hlinkClick r:id="rId18" action="ppaction://hlinksldjump"/>
          </p:cNvPr>
          <p:cNvSpPr/>
          <p:nvPr/>
        </p:nvSpPr>
        <p:spPr>
          <a:xfrm>
            <a:off x="121441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Altıgen">
            <a:hlinkClick r:id="rId18" action="ppaction://hlinksldjump"/>
          </p:cNvPr>
          <p:cNvSpPr/>
          <p:nvPr/>
        </p:nvSpPr>
        <p:spPr>
          <a:xfrm>
            <a:off x="300036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62 Altıgen">
            <a:hlinkClick r:id="rId18" action="ppaction://hlinksldjump"/>
          </p:cNvPr>
          <p:cNvSpPr/>
          <p:nvPr/>
        </p:nvSpPr>
        <p:spPr>
          <a:xfrm>
            <a:off x="621507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523163" y="94770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6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858148" y="70723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9585348" y="700090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7143768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68" name="Text Box 56"/>
          <p:cNvSpPr txBox="1">
            <a:spLocks noChangeArrowheads="1"/>
          </p:cNvSpPr>
          <p:nvPr/>
        </p:nvSpPr>
        <p:spPr bwMode="auto">
          <a:xfrm>
            <a:off x="7143768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69" name="Text Box 57"/>
          <p:cNvSpPr txBox="1">
            <a:spLocks noChangeArrowheads="1"/>
          </p:cNvSpPr>
          <p:nvPr/>
        </p:nvSpPr>
        <p:spPr bwMode="auto">
          <a:xfrm>
            <a:off x="707233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6929454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707233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6929454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3" name="Text Box 61"/>
          <p:cNvSpPr txBox="1">
            <a:spLocks noChangeArrowheads="1"/>
          </p:cNvSpPr>
          <p:nvPr/>
        </p:nvSpPr>
        <p:spPr bwMode="auto">
          <a:xfrm>
            <a:off x="6858016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76" name="Text Box 64"/>
          <p:cNvSpPr txBox="1">
            <a:spLocks noChangeArrowheads="1"/>
          </p:cNvSpPr>
          <p:nvPr/>
        </p:nvSpPr>
        <p:spPr bwMode="auto">
          <a:xfrm>
            <a:off x="6715140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77" name="Text Box 65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671514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6643702" y="928670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0" name="Text Box 68"/>
          <p:cNvSpPr txBox="1">
            <a:spLocks noChangeArrowheads="1"/>
          </p:cNvSpPr>
          <p:nvPr/>
        </p:nvSpPr>
        <p:spPr bwMode="auto">
          <a:xfrm>
            <a:off x="6715140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1" name="Text Box 69"/>
          <p:cNvSpPr txBox="1">
            <a:spLocks noChangeArrowheads="1"/>
          </p:cNvSpPr>
          <p:nvPr/>
        </p:nvSpPr>
        <p:spPr bwMode="auto">
          <a:xfrm>
            <a:off x="6643702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3" name="Text Box 70"/>
          <p:cNvSpPr txBox="1">
            <a:spLocks noChangeArrowheads="1"/>
          </p:cNvSpPr>
          <p:nvPr/>
        </p:nvSpPr>
        <p:spPr bwMode="auto">
          <a:xfrm>
            <a:off x="671514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8505848" y="7000901"/>
            <a:ext cx="304800" cy="304800"/>
          </a:xfrm>
          <a:prstGeom prst="rect">
            <a:avLst/>
          </a:prstGeom>
          <a:noFill/>
        </p:spPr>
      </p:pic>
      <p:sp>
        <p:nvSpPr>
          <p:cNvPr id="85" name="Metin kutusu 84"/>
          <p:cNvSpPr txBox="1"/>
          <p:nvPr/>
        </p:nvSpPr>
        <p:spPr>
          <a:xfrm>
            <a:off x="5882479" y="565095"/>
            <a:ext cx="66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8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8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8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8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8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8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8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8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8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8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8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8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8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8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8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8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8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8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8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8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64" grpId="0"/>
      <p:bldP spid="64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43042" y="500042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4572000" y="500042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714480" y="2571744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4643438" y="2571744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71472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643174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857752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929454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16 Düz Ok Bağlayıcısı"/>
          <p:cNvCxnSpPr>
            <a:stCxn id="2" idx="3"/>
            <a:endCxn id="3" idx="1"/>
          </p:cNvCxnSpPr>
          <p:nvPr/>
        </p:nvCxnSpPr>
        <p:spPr>
          <a:xfrm>
            <a:off x="3357554" y="132157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3428992" y="335756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5072066" y="278605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/>
              <a:t>?</a:t>
            </a:r>
            <a:endParaRPr lang="tr-TR" sz="7200" dirty="0"/>
          </a:p>
        </p:txBody>
      </p:sp>
      <p:pic>
        <p:nvPicPr>
          <p:cNvPr id="5122" name="Picture 2" descr="inek postu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71480"/>
            <a:ext cx="1357322" cy="1357322"/>
          </a:xfrm>
          <a:prstGeom prst="rect">
            <a:avLst/>
          </a:prstGeom>
          <a:noFill/>
        </p:spPr>
      </p:pic>
      <p:pic>
        <p:nvPicPr>
          <p:cNvPr id="5124" name="Picture 4" descr="deri ayakkabı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71480"/>
            <a:ext cx="1125430" cy="1500198"/>
          </a:xfrm>
          <a:prstGeom prst="rect">
            <a:avLst/>
          </a:prstGeom>
          <a:noFill/>
        </p:spPr>
      </p:pic>
      <p:pic>
        <p:nvPicPr>
          <p:cNvPr id="5126" name="Picture 6" descr="testi ile ilgili g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643182"/>
            <a:ext cx="1500198" cy="1500198"/>
          </a:xfrm>
          <a:prstGeom prst="rect">
            <a:avLst/>
          </a:prstGeom>
          <a:noFill/>
        </p:spPr>
      </p:pic>
      <p:pic>
        <p:nvPicPr>
          <p:cNvPr id="5128" name="Picture 8" descr="kil ile ilgili görsel sonuc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500570"/>
            <a:ext cx="1785950" cy="1643074"/>
          </a:xfrm>
          <a:prstGeom prst="rect">
            <a:avLst/>
          </a:prstGeom>
          <a:noFill/>
        </p:spPr>
      </p:pic>
      <p:pic>
        <p:nvPicPr>
          <p:cNvPr id="5130" name="Picture 10" descr="ayakkabı tamircisi ile ilgili görsel sonuc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4714884"/>
            <a:ext cx="1058175" cy="1428760"/>
          </a:xfrm>
          <a:prstGeom prst="rect">
            <a:avLst/>
          </a:prstGeom>
          <a:noFill/>
        </p:spPr>
      </p:pic>
      <p:pic>
        <p:nvPicPr>
          <p:cNvPr id="5132" name="Picture 12" descr="testi kebap ile ilgili görsel sonuc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929198"/>
            <a:ext cx="1428760" cy="1071570"/>
          </a:xfrm>
          <a:prstGeom prst="rect">
            <a:avLst/>
          </a:prstGeom>
          <a:noFill/>
        </p:spPr>
      </p:pic>
      <p:pic>
        <p:nvPicPr>
          <p:cNvPr id="5134" name="Picture 14" descr="musluk ile ilgili görsel sonuc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786322"/>
            <a:ext cx="1428760" cy="1428760"/>
          </a:xfrm>
          <a:prstGeom prst="rect">
            <a:avLst/>
          </a:prstGeom>
          <a:noFill/>
        </p:spPr>
      </p:pic>
      <p:sp>
        <p:nvSpPr>
          <p:cNvPr id="20" name="19 Altıgen">
            <a:hlinkClick r:id="" action="ppaction://hlinkshowjump?jump=lastslide" highlightClick="1">
              <a:snd r:embed="rId12" name="arrow.wav"/>
            </a:hlinkClick>
          </p:cNvPr>
          <p:cNvSpPr/>
          <p:nvPr/>
        </p:nvSpPr>
        <p:spPr>
          <a:xfrm>
            <a:off x="7072330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3" action="ppaction://hlinksldjump"/>
          </p:cNvPr>
          <p:cNvSpPr/>
          <p:nvPr/>
        </p:nvSpPr>
        <p:spPr>
          <a:xfrm>
            <a:off x="5143504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ltıgen">
            <a:hlinkClick r:id="rId13" action="ppaction://hlinksldjump"/>
          </p:cNvPr>
          <p:cNvSpPr/>
          <p:nvPr/>
        </p:nvSpPr>
        <p:spPr>
          <a:xfrm>
            <a:off x="2857488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13" action="ppaction://hlinksldjump"/>
          </p:cNvPr>
          <p:cNvSpPr/>
          <p:nvPr/>
        </p:nvSpPr>
        <p:spPr>
          <a:xfrm>
            <a:off x="714348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704137" y="14477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010400" y="7143776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737600" y="7072339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7324742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7324742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725330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7110428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725330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7110428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3" name="Text Box 61"/>
          <p:cNvSpPr txBox="1">
            <a:spLocks noChangeArrowheads="1"/>
          </p:cNvSpPr>
          <p:nvPr/>
        </p:nvSpPr>
        <p:spPr bwMode="auto">
          <a:xfrm>
            <a:off x="7038990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6" name="Text Box 64"/>
          <p:cNvSpPr txBox="1">
            <a:spLocks noChangeArrowheads="1"/>
          </p:cNvSpPr>
          <p:nvPr/>
        </p:nvSpPr>
        <p:spPr bwMode="auto">
          <a:xfrm>
            <a:off x="6896114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689611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6824676" y="1428736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6896114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6824676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689611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4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658100" y="7072339"/>
            <a:ext cx="304800" cy="304800"/>
          </a:xfrm>
          <a:prstGeom prst="rect">
            <a:avLst/>
          </a:prstGeom>
          <a:noFill/>
        </p:spPr>
      </p:pic>
      <p:sp>
        <p:nvSpPr>
          <p:cNvPr id="44" name="Metin kutusu 43"/>
          <p:cNvSpPr txBox="1"/>
          <p:nvPr/>
        </p:nvSpPr>
        <p:spPr>
          <a:xfrm>
            <a:off x="7150097" y="454763"/>
            <a:ext cx="89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8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8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8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8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8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8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8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8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8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8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8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8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8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8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8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8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8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8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8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8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4" grpId="0"/>
      <p:bldP spid="24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hlinkClick r:id="" action="ppaction://hlinkshowjump?jump=lastslideviewed"/>
              </a:rPr>
              <a:t>TEKRAR DENE</a:t>
            </a:r>
            <a:endParaRPr lang="tr-TR" dirty="0">
              <a:hlinkClick r:id="" action="ppaction://hlinkshowjump?jump=lastslideviewed"/>
            </a:endParaRPr>
          </a:p>
        </p:txBody>
      </p:sp>
      <p:pic>
        <p:nvPicPr>
          <p:cNvPr id="1031" name="Picture 7" descr="C:\Users\VIN 7\AppData\Local\Microsoft\Windows\Temporary Internet Files\Content.IE5\3O5BLKWJ\right-1712992_960_720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 r="48468" b="661"/>
          <a:stretch>
            <a:fillRect/>
          </a:stretch>
        </p:blipFill>
        <p:spPr bwMode="auto">
          <a:xfrm>
            <a:off x="1857356" y="2714620"/>
            <a:ext cx="2143140" cy="2143140"/>
          </a:xfrm>
          <a:prstGeom prst="rect">
            <a:avLst/>
          </a:prstGeom>
          <a:noFill/>
        </p:spPr>
      </p:pic>
      <p:grpSp>
        <p:nvGrpSpPr>
          <p:cNvPr id="12" name="11 Grup"/>
          <p:cNvGrpSpPr/>
          <p:nvPr/>
        </p:nvGrpSpPr>
        <p:grpSpPr>
          <a:xfrm>
            <a:off x="5357818" y="2000240"/>
            <a:ext cx="3214710" cy="2643206"/>
            <a:chOff x="5286380" y="1714488"/>
            <a:chExt cx="2571768" cy="3071834"/>
          </a:xfrm>
        </p:grpSpPr>
        <p:sp>
          <p:nvSpPr>
            <p:cNvPr id="10" name="9 Komut Düğmesi: Dön">
              <a:hlinkClick r:id="" action="ppaction://hlinkshowjump?jump=lastslideviewed" highlightClick="1"/>
            </p:cNvPr>
            <p:cNvSpPr/>
            <p:nvPr/>
          </p:nvSpPr>
          <p:spPr>
            <a:xfrm rot="16200000">
              <a:off x="5429256" y="2357430"/>
              <a:ext cx="2286016" cy="2571768"/>
            </a:xfrm>
            <a:prstGeom prst="actionButtonRetur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>
              <a:hlinkClick r:id="" action="ppaction://hlinkshowjump?jump=lastslideviewed"/>
            </p:cNvPr>
            <p:cNvSpPr/>
            <p:nvPr/>
          </p:nvSpPr>
          <p:spPr>
            <a:xfrm>
              <a:off x="5572132" y="1714488"/>
              <a:ext cx="15716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GERİ DÖN</a:t>
              </a:r>
              <a:endParaRPr lang="tr-T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5547" y="548680"/>
            <a:ext cx="75168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ÇOK DİKKATLİSİNİZ</a:t>
            </a:r>
          </a:p>
          <a:p>
            <a:endParaRPr lang="tr-TR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68499" y="2967335"/>
            <a:ext cx="380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Tebrikler…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63688" y="4077072"/>
            <a:ext cx="4957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www.ekahizliokuma.com</a:t>
            </a:r>
            <a:endParaRPr lang="tr-T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98851" y="5157192"/>
            <a:ext cx="6346300" cy="621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 smtClean="0">
                <a:solidFill>
                  <a:srgbClr val="FF0000"/>
                </a:solidFill>
                <a:latin typeface="Arial Narrow"/>
                <a:ea typeface="Calibri"/>
                <a:cs typeface="Times New Roman"/>
              </a:rPr>
              <a:t>tel:  05395476137  -   05386636174</a:t>
            </a:r>
            <a:endParaRPr lang="tr-TR" sz="3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7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dissolve/>
      </p:transition>
    </mc:Choice>
    <mc:Fallback xmlns="">
      <p:transition spd="slow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85013"/>
              </p:ext>
            </p:extLst>
          </p:nvPr>
        </p:nvGraphicFramePr>
        <p:xfrm>
          <a:off x="1643042" y="1500174"/>
          <a:ext cx="6096000" cy="14287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rgbClr val="060606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4" name="Pasta 3"/>
          <p:cNvSpPr/>
          <p:nvPr/>
        </p:nvSpPr>
        <p:spPr>
          <a:xfrm>
            <a:off x="1907704" y="1628800"/>
            <a:ext cx="1512168" cy="1152128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Gözyaşı Damlası 4"/>
          <p:cNvSpPr/>
          <p:nvPr/>
        </p:nvSpPr>
        <p:spPr>
          <a:xfrm>
            <a:off x="4211960" y="1628800"/>
            <a:ext cx="1224136" cy="1152128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iriş 6"/>
          <p:cNvSpPr/>
          <p:nvPr/>
        </p:nvSpPr>
        <p:spPr>
          <a:xfrm>
            <a:off x="6156176" y="1628800"/>
            <a:ext cx="1421771" cy="1152128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5180"/>
              </p:ext>
            </p:extLst>
          </p:nvPr>
        </p:nvGraphicFramePr>
        <p:xfrm>
          <a:off x="428596" y="3071810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00087"/>
              </p:ext>
            </p:extLst>
          </p:nvPr>
        </p:nvGraphicFramePr>
        <p:xfrm>
          <a:off x="4786314" y="3143248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78206"/>
              </p:ext>
            </p:extLst>
          </p:nvPr>
        </p:nvGraphicFramePr>
        <p:xfrm>
          <a:off x="357158" y="5143512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22770"/>
              </p:ext>
            </p:extLst>
          </p:nvPr>
        </p:nvGraphicFramePr>
        <p:xfrm>
          <a:off x="4857752" y="5143512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5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1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8 Altıgen">
            <a:hlinkClick r:id="rId5" action="ppaction://hlinksldjump"/>
          </p:cNvPr>
          <p:cNvSpPr/>
          <p:nvPr/>
        </p:nvSpPr>
        <p:spPr>
          <a:xfrm>
            <a:off x="1571604" y="421481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ltıgen">
            <a:hlinkClick r:id="rId5" action="ppaction://hlinksldjump"/>
          </p:cNvPr>
          <p:cNvSpPr/>
          <p:nvPr/>
        </p:nvSpPr>
        <p:spPr>
          <a:xfrm>
            <a:off x="5857884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ltıgen">
            <a:hlinkClick r:id="rId5" action="ppaction://hlinksldjump"/>
          </p:cNvPr>
          <p:cNvSpPr/>
          <p:nvPr/>
        </p:nvSpPr>
        <p:spPr>
          <a:xfrm>
            <a:off x="6000760" y="621508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1500166" y="642937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37450" y="706282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72264" y="735809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99464" y="728665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7358082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7358082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728664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7143768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728664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7143768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7072330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6929454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8" name="Text Box 66"/>
          <p:cNvSpPr txBox="1">
            <a:spLocks noChangeArrowheads="1"/>
          </p:cNvSpPr>
          <p:nvPr/>
        </p:nvSpPr>
        <p:spPr bwMode="auto">
          <a:xfrm>
            <a:off x="692945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9" name="Text Box 67"/>
          <p:cNvSpPr txBox="1">
            <a:spLocks noChangeArrowheads="1"/>
          </p:cNvSpPr>
          <p:nvPr/>
        </p:nvSpPr>
        <p:spPr bwMode="auto">
          <a:xfrm>
            <a:off x="6858016" y="28572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6929454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6858016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2" name="Text Box 70"/>
          <p:cNvSpPr txBox="1">
            <a:spLocks noChangeArrowheads="1"/>
          </p:cNvSpPr>
          <p:nvPr/>
        </p:nvSpPr>
        <p:spPr bwMode="auto">
          <a:xfrm>
            <a:off x="692945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19964" y="7286653"/>
            <a:ext cx="304800" cy="304800"/>
          </a:xfrm>
          <a:prstGeom prst="rect">
            <a:avLst/>
          </a:prstGeom>
          <a:noFill/>
        </p:spPr>
      </p:pic>
      <p:sp>
        <p:nvSpPr>
          <p:cNvPr id="34" name="Pasta 33"/>
          <p:cNvSpPr/>
          <p:nvPr/>
        </p:nvSpPr>
        <p:spPr>
          <a:xfrm>
            <a:off x="611560" y="5404919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5" name="Gözyaşı Damlası 34"/>
          <p:cNvSpPr/>
          <p:nvPr/>
        </p:nvSpPr>
        <p:spPr>
          <a:xfrm>
            <a:off x="1879077" y="5387407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Kiriş 35"/>
          <p:cNvSpPr/>
          <p:nvPr/>
        </p:nvSpPr>
        <p:spPr>
          <a:xfrm>
            <a:off x="3059832" y="5404919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Pasta 36"/>
          <p:cNvSpPr/>
          <p:nvPr/>
        </p:nvSpPr>
        <p:spPr>
          <a:xfrm>
            <a:off x="682998" y="3374504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8" name="Gözyaşı Damlası 37"/>
          <p:cNvSpPr/>
          <p:nvPr/>
        </p:nvSpPr>
        <p:spPr>
          <a:xfrm>
            <a:off x="3059832" y="3374504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Kiriş 38"/>
          <p:cNvSpPr/>
          <p:nvPr/>
        </p:nvSpPr>
        <p:spPr>
          <a:xfrm>
            <a:off x="1879077" y="3292281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Pasta 39"/>
          <p:cNvSpPr/>
          <p:nvPr/>
        </p:nvSpPr>
        <p:spPr>
          <a:xfrm>
            <a:off x="6257729" y="3274526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4978564" y="3326561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Kiriş 41"/>
          <p:cNvSpPr/>
          <p:nvPr/>
        </p:nvSpPr>
        <p:spPr>
          <a:xfrm>
            <a:off x="7397461" y="3374504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Pasta 42"/>
          <p:cNvSpPr/>
          <p:nvPr/>
        </p:nvSpPr>
        <p:spPr>
          <a:xfrm>
            <a:off x="7493419" y="5320621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Gözyaşı Damlası 43"/>
          <p:cNvSpPr/>
          <p:nvPr/>
        </p:nvSpPr>
        <p:spPr>
          <a:xfrm>
            <a:off x="6329954" y="5376942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Kiriş 44"/>
          <p:cNvSpPr/>
          <p:nvPr/>
        </p:nvSpPr>
        <p:spPr>
          <a:xfrm>
            <a:off x="5341604" y="5320621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56858"/>
              </p:ext>
            </p:extLst>
          </p:nvPr>
        </p:nvGraphicFramePr>
        <p:xfrm>
          <a:off x="1357290" y="2214554"/>
          <a:ext cx="609600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" name="Sağ Ok Belirtme Çizgisi 2"/>
          <p:cNvSpPr/>
          <p:nvPr/>
        </p:nvSpPr>
        <p:spPr>
          <a:xfrm>
            <a:off x="1691680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ağ Ok Belirtme Çizgisi 24"/>
          <p:cNvSpPr/>
          <p:nvPr/>
        </p:nvSpPr>
        <p:spPr>
          <a:xfrm rot="5400000">
            <a:off x="3131840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Sağ Ok Belirtme Çizgisi 25"/>
          <p:cNvSpPr/>
          <p:nvPr/>
        </p:nvSpPr>
        <p:spPr>
          <a:xfrm rot="10800000">
            <a:off x="4644008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Belirtme Çizgisi 26"/>
          <p:cNvSpPr/>
          <p:nvPr/>
        </p:nvSpPr>
        <p:spPr>
          <a:xfrm rot="16200000">
            <a:off x="6139646" y="2384885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3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43272"/>
              </p:ext>
            </p:extLst>
          </p:nvPr>
        </p:nvGraphicFramePr>
        <p:xfrm>
          <a:off x="285720" y="271462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5004"/>
              </p:ext>
            </p:extLst>
          </p:nvPr>
        </p:nvGraphicFramePr>
        <p:xfrm>
          <a:off x="4714876" y="271462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i="1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75024"/>
              </p:ext>
            </p:extLst>
          </p:nvPr>
        </p:nvGraphicFramePr>
        <p:xfrm>
          <a:off x="428596" y="4929198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80155"/>
              </p:ext>
            </p:extLst>
          </p:nvPr>
        </p:nvGraphicFramePr>
        <p:xfrm>
          <a:off x="4714876" y="485776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12 Altıgen">
            <a:hlinkClick r:id="rId5" action="ppaction://hlinksldjump"/>
          </p:cNvPr>
          <p:cNvSpPr/>
          <p:nvPr/>
        </p:nvSpPr>
        <p:spPr>
          <a:xfrm>
            <a:off x="928662" y="378619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rId5" action="ppaction://hlinksldjump"/>
          </p:cNvPr>
          <p:cNvSpPr/>
          <p:nvPr/>
        </p:nvSpPr>
        <p:spPr>
          <a:xfrm>
            <a:off x="5357818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5357818" y="385762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80353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00853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28053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1" name="Text Box 67"/>
          <p:cNvSpPr txBox="1">
            <a:spLocks noChangeArrowheads="1"/>
          </p:cNvSpPr>
          <p:nvPr/>
        </p:nvSpPr>
        <p:spPr bwMode="auto">
          <a:xfrm>
            <a:off x="7000892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700089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48553" y="7327884"/>
            <a:ext cx="304800" cy="304800"/>
          </a:xfrm>
          <a:prstGeom prst="rect">
            <a:avLst/>
          </a:prstGeom>
          <a:noFill/>
        </p:spPr>
      </p:pic>
      <p:sp>
        <p:nvSpPr>
          <p:cNvPr id="36" name="35 Altıgen">
            <a:hlinkClick r:id="rId5" action="ppaction://hlinksldjump"/>
          </p:cNvPr>
          <p:cNvSpPr/>
          <p:nvPr/>
        </p:nvSpPr>
        <p:spPr>
          <a:xfrm>
            <a:off x="1214414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Sağ Ok Belirtme Çizgisi 36"/>
          <p:cNvSpPr/>
          <p:nvPr/>
        </p:nvSpPr>
        <p:spPr>
          <a:xfrm>
            <a:off x="1533035" y="5085184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ağ Ok Belirtme Çizgisi 37"/>
          <p:cNvSpPr/>
          <p:nvPr/>
        </p:nvSpPr>
        <p:spPr>
          <a:xfrm rot="5400000">
            <a:off x="5676439" y="2950661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Sağ Ok Belirtme Çizgisi 38"/>
          <p:cNvSpPr/>
          <p:nvPr/>
        </p:nvSpPr>
        <p:spPr>
          <a:xfrm rot="10800000">
            <a:off x="5702156" y="4941168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ağ Ok Belirtme Çizgisi 39"/>
          <p:cNvSpPr/>
          <p:nvPr/>
        </p:nvSpPr>
        <p:spPr>
          <a:xfrm rot="16200000">
            <a:off x="1247283" y="2862762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1704768" y="519063"/>
            <a:ext cx="6102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Kare şeklindeki bir kağıt oklar yönünde  şekillerdeki gibi katlanarak bir delik açılıyor. Buna göre kağıt açıldığında görüntüsü aşağıdakilerden hangisi gibi olur?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19672" y="2132856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4012928" y="2132856"/>
            <a:ext cx="7200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6571967" y="2816932"/>
            <a:ext cx="720080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4" idx="0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>
            <a:stCxn id="4" idx="0"/>
            <a:endCxn id="4" idx="2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stCxn id="4" idx="0"/>
            <a:endCxn id="4" idx="2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55"/>
          <p:cNvCxnSpPr/>
          <p:nvPr/>
        </p:nvCxnSpPr>
        <p:spPr>
          <a:xfrm flipH="1">
            <a:off x="4012928" y="2816932"/>
            <a:ext cx="737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la Bükülü Ok 60"/>
          <p:cNvSpPr/>
          <p:nvPr/>
        </p:nvSpPr>
        <p:spPr>
          <a:xfrm>
            <a:off x="4932040" y="2132856"/>
            <a:ext cx="415056" cy="612068"/>
          </a:xfrm>
          <a:prstGeom prst="curvedLeftArrow">
            <a:avLst>
              <a:gd name="adj1" fmla="val 0"/>
              <a:gd name="adj2" fmla="val 60575"/>
              <a:gd name="adj3" fmla="val 5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8" name="Sola Bükülü Ok 67"/>
          <p:cNvSpPr/>
          <p:nvPr/>
        </p:nvSpPr>
        <p:spPr>
          <a:xfrm rot="16370915">
            <a:off x="2339752" y="1520788"/>
            <a:ext cx="415056" cy="612068"/>
          </a:xfrm>
          <a:prstGeom prst="curvedLeftArrow">
            <a:avLst>
              <a:gd name="adj1" fmla="val 0"/>
              <a:gd name="adj2" fmla="val 60575"/>
              <a:gd name="adj3" fmla="val 5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9" name="Düz Bağlayıcı 68"/>
          <p:cNvCxnSpPr/>
          <p:nvPr/>
        </p:nvCxnSpPr>
        <p:spPr>
          <a:xfrm flipH="1">
            <a:off x="6528194" y="2816932"/>
            <a:ext cx="41973" cy="68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Düz Bağlayıcı 88"/>
          <p:cNvCxnSpPr/>
          <p:nvPr/>
        </p:nvCxnSpPr>
        <p:spPr>
          <a:xfrm flipH="1">
            <a:off x="6554770" y="2816932"/>
            <a:ext cx="737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>
            <a:off x="4023137" y="213285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064313" y="281693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1323722" y="37970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1920469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Altıgen">
            <a:hlinkClick r:id="rId5" action="ppaction://hlinksldjump"/>
          </p:cNvPr>
          <p:cNvSpPr/>
          <p:nvPr/>
        </p:nvSpPr>
        <p:spPr>
          <a:xfrm>
            <a:off x="1278789" y="32849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rId5" action="ppaction://hlinksldjump"/>
          </p:cNvPr>
          <p:cNvSpPr/>
          <p:nvPr/>
        </p:nvSpPr>
        <p:spPr>
          <a:xfrm>
            <a:off x="5357818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5290154" y="32849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80353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00853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28053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1" name="Text Box 67"/>
          <p:cNvSpPr txBox="1">
            <a:spLocks noChangeArrowheads="1"/>
          </p:cNvSpPr>
          <p:nvPr/>
        </p:nvSpPr>
        <p:spPr bwMode="auto">
          <a:xfrm>
            <a:off x="7000892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700089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48553" y="7327884"/>
            <a:ext cx="304800" cy="304800"/>
          </a:xfrm>
          <a:prstGeom prst="rect">
            <a:avLst/>
          </a:prstGeom>
          <a:noFill/>
        </p:spPr>
      </p:pic>
      <p:sp>
        <p:nvSpPr>
          <p:cNvPr id="36" name="35 Altıgen">
            <a:hlinkClick r:id="rId5" action="ppaction://hlinksldjump"/>
          </p:cNvPr>
          <p:cNvSpPr/>
          <p:nvPr/>
        </p:nvSpPr>
        <p:spPr>
          <a:xfrm>
            <a:off x="1214414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/>
          <p:cNvSpPr/>
          <p:nvPr/>
        </p:nvSpPr>
        <p:spPr>
          <a:xfrm>
            <a:off x="1278789" y="1628800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249794" y="4431828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207316" y="1628800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7818" y="4365104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20087" y="166480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/>
          <p:cNvSpPr/>
          <p:nvPr/>
        </p:nvSpPr>
        <p:spPr>
          <a:xfrm>
            <a:off x="1296043" y="270892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val 47"/>
          <p:cNvSpPr/>
          <p:nvPr/>
        </p:nvSpPr>
        <p:spPr>
          <a:xfrm>
            <a:off x="1888107" y="500789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2458756" y="4475405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1317458" y="449749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1317458" y="55119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391092" y="55119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5226176" y="2320449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5228444" y="209685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6371808" y="212651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6365868" y="2364623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5357818" y="4372677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6539464" y="438025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5360086" y="551029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6541732" y="551029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199134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357290" y="2214554"/>
          <a:ext cx="609600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357430"/>
            <a:ext cx="1266731" cy="900066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968922" cy="977807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85992"/>
            <a:ext cx="1116312" cy="1121399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500306"/>
            <a:ext cx="905256" cy="875081"/>
          </a:xfrm>
          <a:prstGeom prst="rect">
            <a:avLst/>
          </a:prstGeom>
          <a:noFill/>
        </p:spPr>
      </p:pic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7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8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80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8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82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83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5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7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9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9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9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27" name="Metin kutusu 26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73" grpId="0"/>
      <p:bldP spid="73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1864</TotalTime>
  <Words>500</Words>
  <Application>Microsoft Office PowerPoint</Application>
  <PresentationFormat>Ekran Gösterisi (4:3)</PresentationFormat>
  <Paragraphs>450</Paragraphs>
  <Slides>26</Slides>
  <Notes>2</Notes>
  <HiddenSlides>0</HiddenSlides>
  <MMClips>66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5" baseType="lpstr">
      <vt:lpstr>Arial Narrow</vt:lpstr>
      <vt:lpstr>Bernard MT Condensed</vt:lpstr>
      <vt:lpstr>Calibri</vt:lpstr>
      <vt:lpstr>Gill Sans MT</vt:lpstr>
      <vt:lpstr>Hand Faces St</vt:lpstr>
      <vt:lpstr>Times New Roman</vt:lpstr>
      <vt:lpstr>Verdana</vt:lpstr>
      <vt:lpstr>Wingdings 2</vt:lpstr>
      <vt:lpstr>Gündönümü</vt:lpstr>
      <vt:lpstr>PowerPoint Sunusu</vt:lpstr>
      <vt:lpstr>İNCELE  GÖRSELİ HAFIZANA YERLEŞTİR  UYGUN KUTUCUĞU İŞARETLE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TEKRAR DENE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BİREYSEL YETENEKLERİ GELİŞTİRME DÜŞÜNME BECERİLERİ KAZANMA</dc:title>
  <dc:creator>VIN 7</dc:creator>
  <cp:lastModifiedBy>Sami CİDA</cp:lastModifiedBy>
  <cp:revision>199</cp:revision>
  <dcterms:created xsi:type="dcterms:W3CDTF">2019-11-03T21:33:04Z</dcterms:created>
  <dcterms:modified xsi:type="dcterms:W3CDTF">2022-12-27T16:46:23Z</dcterms:modified>
</cp:coreProperties>
</file>